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812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67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27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485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02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746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32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13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883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481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33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C3EF-1CF6-4EF7-9771-055844667087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508C-45F7-4B4E-8560-4DF06EE314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0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Kuis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Ke-13)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terhdap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UTS </a:t>
            </a:r>
            <a:r>
              <a:rPr lang="en-US" dirty="0" err="1" smtClean="0"/>
              <a:t>maupun</a:t>
            </a:r>
            <a:r>
              <a:rPr lang="en-US" smtClean="0"/>
              <a:t> UAS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Kegiatan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2019-01-02T01:03:34Z</dcterms:created>
  <dcterms:modified xsi:type="dcterms:W3CDTF">2019-01-02T01:06:28Z</dcterms:modified>
</cp:coreProperties>
</file>