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114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350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004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573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700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67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16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004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84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75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58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38F6-B29D-4CBA-ACD1-3A9E122239E2}" type="datetimeFigureOut">
              <a:rPr lang="id-ID" smtClean="0"/>
              <a:t>02/01/2019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E8BA-6A2F-4015-BC95-3D0E008A01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431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73911" y="3720398"/>
            <a:ext cx="5837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</a:rPr>
              <a:t>Review </a:t>
            </a:r>
            <a:r>
              <a:rPr lang="en-US" sz="2400" b="1" dirty="0" err="1" smtClean="0">
                <a:solidFill>
                  <a:schemeClr val="bg1"/>
                </a:solidFill>
              </a:rPr>
              <a:t>Materi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400" b="1" dirty="0" smtClean="0">
                <a:solidFill>
                  <a:schemeClr val="bg1"/>
                </a:solidFill>
              </a:rPr>
              <a:t> Ke-14)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3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review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memperdalam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ajang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093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Kegiatan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2019-01-02T01:06:39Z</dcterms:created>
  <dcterms:modified xsi:type="dcterms:W3CDTF">2019-01-02T01:09:31Z</dcterms:modified>
</cp:coreProperties>
</file>