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407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56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790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39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2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8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17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436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15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4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495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9016-6BBA-436A-9209-090E5BCAA099}" type="datetimeFigureOut">
              <a:rPr lang="id-ID" smtClean="0"/>
              <a:t>24/09/2018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01EA-916A-4D93-918F-46590F0110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84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3911" y="3720398"/>
            <a:ext cx="583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SIKLUS HIDUP DAN REPRODUKSI VIRUS</a:t>
            </a:r>
          </a:p>
        </p:txBody>
      </p:sp>
    </p:spTree>
    <p:extLst>
      <p:ext uri="{BB962C8B-B14F-4D97-AF65-F5344CB8AC3E}">
        <p14:creationId xmlns:p14="http://schemas.microsoft.com/office/powerpoint/2010/main" val="422389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2113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r>
              <a:rPr lang="en-US" dirty="0" smtClean="0"/>
              <a:t>,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selubung</a:t>
            </a:r>
            <a:r>
              <a:rPr lang="en-US" dirty="0" smtClean="0">
                <a:solidFill>
                  <a:srgbClr val="FF0000"/>
                </a:solidFill>
              </a:rPr>
              <a:t> virus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transmembran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inang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gp120 HIV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CD4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Hemaglutinin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virus influenza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sialic</a:t>
            </a:r>
            <a:r>
              <a:rPr lang="en-US" dirty="0" smtClean="0">
                <a:solidFill>
                  <a:srgbClr val="FF0000"/>
                </a:solidFill>
              </a:rPr>
              <a:t> acid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6" y="1728401"/>
            <a:ext cx="4725228" cy="3780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9453" y="5576798"/>
            <a:ext cx="366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protein gp120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virus HIV </a:t>
            </a:r>
            <a:r>
              <a:rPr lang="en-US" dirty="0" err="1" smtClean="0"/>
              <a:t>dangan</a:t>
            </a:r>
            <a:r>
              <a:rPr lang="en-US" dirty="0" smtClean="0"/>
              <a:t> protein CD4 (protein </a:t>
            </a:r>
            <a:r>
              <a:rPr lang="en-US" dirty="0" err="1" smtClean="0"/>
              <a:t>transmembran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50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i="1" dirty="0" err="1"/>
              <a:t>U</a:t>
            </a:r>
            <a:r>
              <a:rPr lang="en-US" i="1" dirty="0" err="1" smtClean="0"/>
              <a:t>ncoating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telanjang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r>
              <a:rPr lang="en-US" dirty="0" smtClean="0"/>
              <a:t>)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endParaRPr lang="en-US" dirty="0" smtClean="0"/>
          </a:p>
          <a:p>
            <a:r>
              <a:rPr lang="en-US" i="1" dirty="0" err="1" smtClean="0"/>
              <a:t>Uncoating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fusi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protein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r>
              <a:rPr lang="en-US" dirty="0" smtClean="0"/>
              <a:t> protein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genom</a:t>
            </a:r>
            <a:r>
              <a:rPr lang="en-US" dirty="0">
                <a:solidFill>
                  <a:srgbClr val="FF0000"/>
                </a:solidFill>
              </a:rPr>
              <a:t> virus </a:t>
            </a:r>
            <a:r>
              <a:rPr lang="en-US" dirty="0" err="1">
                <a:solidFill>
                  <a:srgbClr val="FF0000"/>
                </a:solidFill>
              </a:rPr>
              <a:t>dapat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dilepaskan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sitoplasma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17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i="1" dirty="0" err="1" smtClean="0"/>
              <a:t>Uncoating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" y="2343769"/>
            <a:ext cx="10606438" cy="26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87" y="669925"/>
            <a:ext cx="599547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Proses </a:t>
            </a:r>
            <a:r>
              <a:rPr lang="en-US" i="1" dirty="0" err="1" smtClean="0"/>
              <a:t>Uncoating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87" y="2637183"/>
            <a:ext cx="6662531" cy="3937346"/>
          </a:xfrm>
        </p:spPr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virus </a:t>
            </a:r>
            <a:r>
              <a:rPr lang="en-US" dirty="0" err="1" smtClean="0"/>
              <a:t>Semiliki</a:t>
            </a:r>
            <a:r>
              <a:rPr lang="en-US" dirty="0" smtClean="0"/>
              <a:t> Forest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uncoating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ribosom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endParaRPr lang="en-US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proses </a:t>
            </a:r>
            <a:r>
              <a:rPr lang="en-US" i="1" dirty="0" err="1" smtClean="0"/>
              <a:t>uncoating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374" y="-19171"/>
            <a:ext cx="3307453" cy="6877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045" y="6056243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(Marsh and </a:t>
            </a:r>
            <a:r>
              <a:rPr lang="en-US" i="1" dirty="0" err="1" smtClean="0"/>
              <a:t>Helenius</a:t>
            </a:r>
            <a:r>
              <a:rPr lang="en-US" i="1" dirty="0" smtClean="0"/>
              <a:t>, 1989)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5596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Fusi</a:t>
            </a:r>
            <a:r>
              <a:rPr lang="en-US" dirty="0" smtClean="0"/>
              <a:t> (</a:t>
            </a:r>
            <a:r>
              <a:rPr lang="en-US" dirty="0" err="1" smtClean="0"/>
              <a:t>Penggabungan</a:t>
            </a:r>
            <a:r>
              <a:rPr lang="en-US" dirty="0" smtClean="0"/>
              <a:t>) </a:t>
            </a:r>
            <a:r>
              <a:rPr lang="en-US" dirty="0" err="1" smtClean="0"/>
              <a:t>Membran</a:t>
            </a:r>
            <a:r>
              <a:rPr lang="en-US" dirty="0" smtClean="0"/>
              <a:t> Sel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Virus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779346"/>
            <a:ext cx="7341704" cy="4894470"/>
          </a:xfrm>
        </p:spPr>
      </p:pic>
    </p:spTree>
    <p:extLst>
      <p:ext uri="{BB962C8B-B14F-4D97-AF65-F5344CB8AC3E}">
        <p14:creationId xmlns:p14="http://schemas.microsoft.com/office/powerpoint/2010/main" val="21874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Nukleus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DNA </a:t>
            </a:r>
            <a:r>
              <a:rPr lang="en-US" dirty="0" err="1" smtClean="0"/>
              <a:t>dan</a:t>
            </a:r>
            <a:r>
              <a:rPr lang="en-US" dirty="0" smtClean="0"/>
              <a:t> RNA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nukleus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95" y="3282190"/>
            <a:ext cx="7772400" cy="246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861" y="5850235"/>
            <a:ext cx="1084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(virus influenza), (B) </a:t>
            </a:r>
            <a:r>
              <a:rPr lang="en-US" dirty="0" err="1" smtClean="0"/>
              <a:t>dan</a:t>
            </a:r>
            <a:r>
              <a:rPr lang="en-US" dirty="0" smtClean="0"/>
              <a:t> (C)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,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(</a:t>
            </a:r>
            <a:r>
              <a:rPr lang="en-US" dirty="0" err="1" smtClean="0"/>
              <a:t>herpesvirus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adenovirus), (D) </a:t>
            </a:r>
            <a:r>
              <a:rPr lang="en-US" dirty="0" err="1" smtClean="0"/>
              <a:t>partikel</a:t>
            </a:r>
            <a:r>
              <a:rPr lang="en-US" dirty="0" smtClean="0"/>
              <a:t> virus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(</a:t>
            </a:r>
            <a:r>
              <a:rPr lang="en-US" dirty="0" err="1" smtClean="0"/>
              <a:t>parvovavirus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hepadnavirus</a:t>
            </a:r>
            <a:r>
              <a:rPr lang="en-US" dirty="0" smtClean="0"/>
              <a:t>)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88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9"/>
            <a:ext cx="10515600" cy="1325563"/>
          </a:xfrm>
        </p:spPr>
        <p:txBody>
          <a:bodyPr/>
          <a:lstStyle/>
          <a:p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056"/>
            <a:ext cx="10515600" cy="4351338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HIV yang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integrase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91" y="2634166"/>
            <a:ext cx="8248603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Paska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paska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Penambahan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GpppN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ujung</a:t>
            </a:r>
            <a:r>
              <a:rPr lang="en-US" dirty="0">
                <a:solidFill>
                  <a:srgbClr val="FF0000"/>
                </a:solidFill>
              </a:rPr>
              <a:t> 5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capping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Penambahan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sekuen</a:t>
            </a:r>
            <a:r>
              <a:rPr lang="en-US" dirty="0" smtClean="0">
                <a:solidFill>
                  <a:srgbClr val="FF0000"/>
                </a:solidFill>
              </a:rPr>
              <a:t> A yang </a:t>
            </a:r>
            <a:r>
              <a:rPr lang="en-US" dirty="0" err="1" smtClean="0">
                <a:solidFill>
                  <a:srgbClr val="FF0000"/>
                </a:solidFill>
              </a:rPr>
              <a:t>berulang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ujung</a:t>
            </a:r>
            <a:r>
              <a:rPr lang="en-US" dirty="0" smtClean="0">
                <a:solidFill>
                  <a:srgbClr val="FF0000"/>
                </a:solidFill>
              </a:rPr>
              <a:t> 3’ (</a:t>
            </a:r>
            <a:r>
              <a:rPr lang="en-US" dirty="0" err="1" smtClean="0">
                <a:solidFill>
                  <a:srgbClr val="FF0000"/>
                </a:solidFill>
              </a:rPr>
              <a:t>poliadenilasi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Pemotongan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sekuen</a:t>
            </a:r>
            <a:r>
              <a:rPr lang="en-US" dirty="0" smtClean="0">
                <a:solidFill>
                  <a:srgbClr val="FF0000"/>
                </a:solidFill>
              </a:rPr>
              <a:t> RNA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splicing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Modifikasi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RNA </a:t>
            </a:r>
            <a:r>
              <a:rPr lang="en-US" sz="2800" i="1" dirty="0" smtClean="0">
                <a:solidFill>
                  <a:srgbClr val="FF0000"/>
                </a:solidFill>
              </a:rPr>
              <a:t>processing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paska</a:t>
            </a:r>
            <a:r>
              <a:rPr lang="en-US" sz="2800" dirty="0" smtClean="0"/>
              <a:t> </a:t>
            </a:r>
            <a:r>
              <a:rPr lang="en-US" sz="2800" dirty="0" err="1" smtClean="0"/>
              <a:t>transkripsi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mRNA yang </a:t>
            </a: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ditranslasi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5179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Paska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23" y="1627256"/>
            <a:ext cx="68770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i="1" dirty="0" smtClean="0"/>
              <a:t>Capping</a:t>
            </a:r>
            <a:endParaRPr lang="id-ID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960165" cy="4351338"/>
          </a:xfrm>
        </p:spPr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m</a:t>
            </a:r>
            <a:r>
              <a:rPr lang="en-US" baseline="30000" dirty="0" smtClean="0"/>
              <a:t>7</a:t>
            </a:r>
            <a:r>
              <a:rPr lang="en-US" dirty="0" smtClean="0"/>
              <a:t>GpppN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5’</a:t>
            </a:r>
          </a:p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virus 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capping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melindungi</a:t>
            </a:r>
            <a:r>
              <a:rPr lang="en-US" dirty="0" smtClean="0">
                <a:solidFill>
                  <a:srgbClr val="FF0000"/>
                </a:solidFill>
              </a:rPr>
              <a:t> RNA virus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enzim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eksonuklease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Juga</a:t>
            </a:r>
            <a:r>
              <a:rPr lang="en-US" dirty="0" smtClean="0"/>
              <a:t> agar </a:t>
            </a:r>
            <a:r>
              <a:rPr lang="en-US" dirty="0" err="1" smtClean="0">
                <a:solidFill>
                  <a:srgbClr val="FF0000"/>
                </a:solidFill>
              </a:rPr>
              <a:t>translasi</a:t>
            </a:r>
            <a:r>
              <a:rPr lang="en-US" dirty="0" smtClean="0">
                <a:solidFill>
                  <a:srgbClr val="FF0000"/>
                </a:solidFill>
              </a:rPr>
              <a:t> mRNA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terjadi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efektif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58" y="1502310"/>
            <a:ext cx="4927325" cy="44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Mahasiswa menjelaskan bagaimana virus dapat masuk ke dalam sel</a:t>
            </a:r>
          </a:p>
          <a:p>
            <a:pPr lvl="0"/>
            <a:r>
              <a:rPr lang="id-ID" dirty="0"/>
              <a:t>Mahasiswa dapat menjelaskan proses integrasi genom virus ke dalam genom inang</a:t>
            </a:r>
          </a:p>
          <a:p>
            <a:pPr lvl="0"/>
            <a:r>
              <a:rPr lang="id-ID" dirty="0"/>
              <a:t>Mahasiswa dapat menjelaskan modifikasi pasca transkripsi pada virus</a:t>
            </a:r>
          </a:p>
          <a:p>
            <a:r>
              <a:rPr lang="id-ID" dirty="0"/>
              <a:t>Mahasiswa dapat menjelaskan pembentukan virus baru</a:t>
            </a:r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2" y="4343400"/>
            <a:ext cx="259896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0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Poliadenilasi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5783" cy="4351338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capping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poliadenilasi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AAUAAA</a:t>
            </a:r>
          </a:p>
          <a:p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polyadenylation</a:t>
            </a:r>
            <a:r>
              <a:rPr lang="en-US" i="1" dirty="0" smtClean="0">
                <a:solidFill>
                  <a:srgbClr val="FF0000"/>
                </a:solidFill>
              </a:rPr>
              <a:t> signal</a:t>
            </a:r>
            <a:endParaRPr lang="id-ID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197" y="365125"/>
            <a:ext cx="3762603" cy="58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i="1" dirty="0" smtClean="0"/>
              <a:t>Splicing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Menghilangkan</a:t>
            </a:r>
            <a:r>
              <a:rPr lang="en-US" dirty="0" smtClean="0"/>
              <a:t> intron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exon </a:t>
            </a:r>
            <a:r>
              <a:rPr lang="en-US" dirty="0" err="1" smtClean="0"/>
              <a:t>pada</a:t>
            </a:r>
            <a:r>
              <a:rPr lang="en-US" dirty="0" smtClean="0"/>
              <a:t> pre-mRNA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exon </a:t>
            </a:r>
            <a:r>
              <a:rPr lang="en-US" dirty="0" err="1" smtClean="0"/>
              <a:t>hasil</a:t>
            </a:r>
            <a:r>
              <a:rPr lang="en-US" dirty="0" smtClean="0"/>
              <a:t> splicing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alternative splicing</a:t>
            </a:r>
            <a:endParaRPr lang="id-ID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315114"/>
            <a:ext cx="99250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08096" cy="4351338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virus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dirakit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virus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23" y="3027707"/>
            <a:ext cx="8096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224088"/>
            <a:ext cx="7419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Pelepasan</a:t>
            </a:r>
            <a:r>
              <a:rPr lang="en-US" dirty="0" smtClean="0"/>
              <a:t> Virus </a:t>
            </a:r>
            <a:r>
              <a:rPr lang="en-US" dirty="0" err="1" smtClean="0"/>
              <a:t>dari</a:t>
            </a:r>
            <a:r>
              <a:rPr lang="en-US" dirty="0" smtClean="0"/>
              <a:t> Sel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virus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proses </a:t>
            </a:r>
            <a:r>
              <a:rPr lang="en-US" dirty="0" err="1" smtClean="0"/>
              <a:t>maturasi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Pelepasan</a:t>
            </a:r>
            <a:r>
              <a:rPr lang="en-US" dirty="0" smtClean="0"/>
              <a:t> 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(</a:t>
            </a:r>
            <a:r>
              <a:rPr lang="en-US" dirty="0" err="1" smtClean="0"/>
              <a:t>oleh</a:t>
            </a:r>
            <a:r>
              <a:rPr lang="en-US" dirty="0" smtClean="0"/>
              <a:t> virus </a:t>
            </a:r>
            <a:r>
              <a:rPr lang="en-US" dirty="0" err="1" smtClean="0"/>
              <a:t>telanjang</a:t>
            </a:r>
            <a:r>
              <a:rPr lang="en-US" dirty="0" smtClean="0"/>
              <a:t>) </a:t>
            </a:r>
            <a:r>
              <a:rPr lang="en-US" dirty="0" err="1" smtClean="0"/>
              <a:t>ada</a:t>
            </a:r>
            <a:r>
              <a:rPr lang="en-US" dirty="0" smtClean="0"/>
              <a:t> pula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57" y="3886997"/>
            <a:ext cx="6319746" cy="26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98" y="815698"/>
            <a:ext cx="8076538" cy="4683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2886" y="5653641"/>
            <a:ext cx="564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virus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Virus Hepatitis 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83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power point</a:t>
            </a:r>
          </a:p>
          <a:p>
            <a:r>
              <a:rPr lang="en-US" dirty="0" err="1" smtClean="0"/>
              <a:t>Presentasikan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smtClean="0"/>
              <a:t>depan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4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384316"/>
            <a:ext cx="8245291" cy="6046546"/>
          </a:xfrm>
        </p:spPr>
      </p:pic>
    </p:spTree>
    <p:extLst>
      <p:ext uri="{BB962C8B-B14F-4D97-AF65-F5344CB8AC3E}">
        <p14:creationId xmlns:p14="http://schemas.microsoft.com/office/powerpoint/2010/main" val="20061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Sel </a:t>
            </a:r>
            <a:r>
              <a:rPr lang="en-US" dirty="0" err="1" smtClean="0"/>
              <a:t>Hidup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2234027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Perlekatan</a:t>
            </a:r>
            <a:r>
              <a:rPr lang="en-US" sz="2600" dirty="0" smtClean="0">
                <a:solidFill>
                  <a:srgbClr val="FF0000"/>
                </a:solidFill>
              </a:rPr>
              <a:t> virus </a:t>
            </a:r>
            <a:r>
              <a:rPr lang="en-US" sz="2600" dirty="0" err="1" smtClean="0">
                <a:solidFill>
                  <a:srgbClr val="FF0000"/>
                </a:solidFill>
              </a:rPr>
              <a:t>dengan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membran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sel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Pembukaan</a:t>
            </a:r>
            <a:r>
              <a:rPr lang="en-US" sz="2600" dirty="0" smtClean="0">
                <a:solidFill>
                  <a:srgbClr val="FF0000"/>
                </a:solidFill>
              </a:rPr>
              <a:t> protein </a:t>
            </a:r>
            <a:r>
              <a:rPr lang="en-US" sz="2600" dirty="0" err="1" smtClean="0">
                <a:solidFill>
                  <a:srgbClr val="FF0000"/>
                </a:solidFill>
              </a:rPr>
              <a:t>kapsid</a:t>
            </a:r>
            <a:r>
              <a:rPr lang="en-US" sz="2600" dirty="0" smtClean="0">
                <a:solidFill>
                  <a:srgbClr val="FF0000"/>
                </a:solidFill>
              </a:rPr>
              <a:t>/</a:t>
            </a:r>
            <a:r>
              <a:rPr lang="en-US" sz="2600" i="1" dirty="0" err="1" smtClean="0">
                <a:solidFill>
                  <a:srgbClr val="FF0000"/>
                </a:solidFill>
              </a:rPr>
              <a:t>uncoating</a:t>
            </a:r>
            <a:endParaRPr lang="en-US" sz="2600" i="1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Pelepasan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genom</a:t>
            </a:r>
            <a:r>
              <a:rPr lang="en-US" sz="2600" dirty="0" smtClean="0">
                <a:solidFill>
                  <a:srgbClr val="FF0000"/>
                </a:solidFill>
              </a:rPr>
              <a:t> virus </a:t>
            </a:r>
            <a:r>
              <a:rPr lang="en-US" sz="2600" dirty="0" err="1" smtClean="0">
                <a:solidFill>
                  <a:srgbClr val="FF0000"/>
                </a:solidFill>
              </a:rPr>
              <a:t>ke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sitoplasma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Integrasi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genom</a:t>
            </a:r>
            <a:r>
              <a:rPr lang="en-US" sz="2600" dirty="0" smtClean="0">
                <a:solidFill>
                  <a:srgbClr val="FF0000"/>
                </a:solidFill>
              </a:rPr>
              <a:t> virus </a:t>
            </a:r>
            <a:r>
              <a:rPr lang="en-US" sz="2600" dirty="0" err="1" smtClean="0">
                <a:solidFill>
                  <a:srgbClr val="FF0000"/>
                </a:solidFill>
              </a:rPr>
              <a:t>dengan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genom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inang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Sintesis</a:t>
            </a:r>
            <a:r>
              <a:rPr lang="en-US" sz="2600" dirty="0" smtClean="0">
                <a:solidFill>
                  <a:srgbClr val="FF0000"/>
                </a:solidFill>
              </a:rPr>
              <a:t> protein virus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Pembentukan</a:t>
            </a:r>
            <a:r>
              <a:rPr lang="en-US" sz="2600" dirty="0" smtClean="0">
                <a:solidFill>
                  <a:srgbClr val="FF0000"/>
                </a:solidFill>
              </a:rPr>
              <a:t> virus </a:t>
            </a:r>
            <a:r>
              <a:rPr lang="en-US" sz="2600" dirty="0" err="1" smtClean="0">
                <a:solidFill>
                  <a:srgbClr val="FF0000"/>
                </a:solidFill>
              </a:rPr>
              <a:t>baru</a:t>
            </a:r>
            <a:endParaRPr lang="id-ID" sz="2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3" y="2597425"/>
            <a:ext cx="4261307" cy="31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Perlekatan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Sel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5" y="1825625"/>
            <a:ext cx="513853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lvl="1"/>
            <a:r>
              <a:rPr lang="en-US" dirty="0" smtClean="0"/>
              <a:t>Virus </a:t>
            </a:r>
            <a:r>
              <a:rPr lang="en-US" dirty="0" err="1" smtClean="0"/>
              <a:t>terhadap</a:t>
            </a:r>
            <a:r>
              <a:rPr lang="en-US" dirty="0" smtClean="0"/>
              <a:t> fungi </a:t>
            </a:r>
            <a:r>
              <a:rPr lang="en-US" dirty="0" err="1" smtClean="0"/>
              <a:t>dan</a:t>
            </a:r>
            <a:r>
              <a:rPr lang="en-US" dirty="0" smtClean="0"/>
              <a:t> yeast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ekstraseluler</a:t>
            </a:r>
            <a:endParaRPr lang="en-US" dirty="0" smtClean="0"/>
          </a:p>
          <a:p>
            <a:pPr lvl="1"/>
            <a:r>
              <a:rPr lang="en-US" dirty="0" smtClean="0"/>
              <a:t>Virus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/>
          <a:stretch/>
        </p:blipFill>
        <p:spPr>
          <a:xfrm>
            <a:off x="5817705" y="2133462"/>
            <a:ext cx="6076950" cy="39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virus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protein, </a:t>
            </a:r>
            <a:r>
              <a:rPr lang="en-US" dirty="0" err="1" smtClean="0">
                <a:solidFill>
                  <a:srgbClr val="FF0000"/>
                </a:solidFill>
              </a:rPr>
              <a:t>karbohidrat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lemak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glikoprotein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proteoglikan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integrin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dll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3263244"/>
            <a:ext cx="9128056" cy="35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550655"/>
            <a:ext cx="10515600" cy="1325563"/>
          </a:xfrm>
        </p:spPr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87" y="2107096"/>
            <a:ext cx="6861313" cy="4477801"/>
          </a:xfrm>
        </p:spPr>
        <p:txBody>
          <a:bodyPr/>
          <a:lstStyle/>
          <a:p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virus </a:t>
            </a:r>
            <a:r>
              <a:rPr lang="en-US" dirty="0" err="1" smtClean="0">
                <a:sym typeface="Wingdings" panose="05000000000000000000" pitchFamily="2" charset="2"/>
              </a:rPr>
              <a:t>memerlukan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reseptor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tambahan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koreseptor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masuk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virus HIV </a:t>
            </a:r>
            <a:r>
              <a:rPr lang="en-US" dirty="0" err="1" smtClean="0">
                <a:sym typeface="Wingdings" panose="05000000000000000000" pitchFamily="2" charset="2"/>
              </a:rPr>
              <a:t>mempunyai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reseptor</a:t>
            </a:r>
            <a:r>
              <a:rPr lang="en-US" dirty="0" smtClean="0">
                <a:sym typeface="Wingdings" panose="05000000000000000000" pitchFamily="2" charset="2"/>
              </a:rPr>
              <a:t> CD4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koreseptor</a:t>
            </a:r>
            <a:r>
              <a:rPr lang="en-US" dirty="0" smtClean="0">
                <a:sym typeface="Wingdings" panose="05000000000000000000" pitchFamily="2" charset="2"/>
              </a:rPr>
              <a:t> CCR5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Reseptor</a:t>
            </a:r>
            <a:r>
              <a:rPr lang="en-US" sz="2800" dirty="0"/>
              <a:t> virus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tropisme</a:t>
            </a:r>
            <a:r>
              <a:rPr lang="en-US" sz="2800" dirty="0"/>
              <a:t> virus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inang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diinfeksi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virus</a:t>
            </a:r>
            <a:endParaRPr lang="id-ID" sz="2800" dirty="0"/>
          </a:p>
          <a:p>
            <a:pPr lvl="1"/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50000"/>
          <a:stretch/>
        </p:blipFill>
        <p:spPr>
          <a:xfrm>
            <a:off x="8017567" y="1506573"/>
            <a:ext cx="3898884" cy="49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</a:t>
            </a:r>
            <a:r>
              <a:rPr lang="en-US" dirty="0" err="1" smtClean="0">
                <a:solidFill>
                  <a:srgbClr val="FF0000"/>
                </a:solidFill>
              </a:rPr>
              <a:t>telanjang</a:t>
            </a:r>
            <a:r>
              <a:rPr lang="en-US" dirty="0" smtClean="0"/>
              <a:t>,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reseptor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kapsid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pada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poliovirus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8" y="2961507"/>
            <a:ext cx="8092317" cy="356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96" y="5466876"/>
            <a:ext cx="38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(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poliovirus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Rinovirus</a:t>
            </a:r>
            <a:r>
              <a:rPr lang="en-US" dirty="0" smtClean="0"/>
              <a:t> </a:t>
            </a:r>
            <a:r>
              <a:rPr lang="en-US" dirty="0" err="1" smtClean="0"/>
              <a:t>berlekatan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(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88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Reseptor</a:t>
            </a:r>
            <a:r>
              <a:rPr lang="en-US" dirty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virus </a:t>
            </a:r>
            <a:r>
              <a:rPr lang="en-US" dirty="0" err="1">
                <a:solidFill>
                  <a:srgbClr val="FF0000"/>
                </a:solidFill>
              </a:rPr>
              <a:t>telanjang</a:t>
            </a:r>
            <a:r>
              <a:rPr lang="en-US" dirty="0"/>
              <a:t>, </a:t>
            </a:r>
            <a:r>
              <a:rPr lang="en-US" dirty="0" err="1"/>
              <a:t>perlekatan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reseptor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protein yang </a:t>
            </a:r>
            <a:r>
              <a:rPr lang="en-US" dirty="0" err="1" smtClean="0">
                <a:solidFill>
                  <a:srgbClr val="FF0000"/>
                </a:solidFill>
              </a:rPr>
              <a:t>terjulur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jauh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kapsid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Contoh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Adenovirus</a:t>
            </a:r>
            <a:endParaRPr lang="en-US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28" y="682280"/>
            <a:ext cx="4914072" cy="5739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521" y="5565912"/>
            <a:ext cx="458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yang </a:t>
            </a:r>
            <a:r>
              <a:rPr lang="en-US" dirty="0" err="1" smtClean="0"/>
              <a:t>menjulur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knob, shaft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penton base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1354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732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PowerPoint Presentation</vt:lpstr>
      <vt:lpstr>Proses Infeksi Virus ke Dalam Sel Hidup</vt:lpstr>
      <vt:lpstr>Perlekatan Virus dengan Membran Sel </vt:lpstr>
      <vt:lpstr>Reseptor Virus</vt:lpstr>
      <vt:lpstr>Reseptor Virus</vt:lpstr>
      <vt:lpstr>Reseptor Virus</vt:lpstr>
      <vt:lpstr>Reseptor Virus</vt:lpstr>
      <vt:lpstr>Reseptor Virus</vt:lpstr>
      <vt:lpstr>Proses Uncoating</vt:lpstr>
      <vt:lpstr>Proses Uncoating</vt:lpstr>
      <vt:lpstr>Proses Uncoating yang terjadi di Sitoplasma</vt:lpstr>
      <vt:lpstr>Fusi (Penggabungan) Membran Sel dengan Selubung Virus</vt:lpstr>
      <vt:lpstr>Masuknya Genom Virus ke Dalam Nukleus</vt:lpstr>
      <vt:lpstr>Integrasi Genom Virus dengan Genom Inang</vt:lpstr>
      <vt:lpstr>Modifikasi Paska Transkripsi</vt:lpstr>
      <vt:lpstr>Modifikasi Paska Transkripsi</vt:lpstr>
      <vt:lpstr>Proses Capping</vt:lpstr>
      <vt:lpstr>Proses Poliadenilasi</vt:lpstr>
      <vt:lpstr>Proses Splicing</vt:lpstr>
      <vt:lpstr>Perakitan Partikel Virus</vt:lpstr>
      <vt:lpstr>Perakitan Partikel Virus</vt:lpstr>
      <vt:lpstr>Pelepasan Virus dari Sel</vt:lpstr>
      <vt:lpstr>PowerPoint Presentation</vt:lpstr>
      <vt:lpstr>Tugas Terstruktur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2018-09-22T22:12:39Z</dcterms:created>
  <dcterms:modified xsi:type="dcterms:W3CDTF">2018-09-23T20:58:51Z</dcterms:modified>
</cp:coreProperties>
</file>