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692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780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171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894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363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078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264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972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9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821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49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F19C8-3B11-4507-95EF-29A6B9680F35}" type="datetimeFigureOut">
              <a:rPr lang="id-ID" smtClean="0"/>
              <a:t>06/10/2018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7C5A-8F88-4FC1-8484-EE5A4A43A7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724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73911" y="3720398"/>
            <a:ext cx="5837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</a:rPr>
              <a:t>TUGAS TERSTRUKTUR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3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virus</a:t>
            </a:r>
          </a:p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power point</a:t>
            </a:r>
          </a:p>
          <a:p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065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Tugas Perorangan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2018-10-06T00:11:39Z</dcterms:created>
  <dcterms:modified xsi:type="dcterms:W3CDTF">2018-10-06T00:20:32Z</dcterms:modified>
</cp:coreProperties>
</file>