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600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363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136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740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608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667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373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906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57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726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629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DCFA-F9CE-4A7F-914B-9A5CEA4A7342}" type="datetimeFigureOut">
              <a:rPr lang="id-ID" smtClean="0"/>
              <a:t>23/10/2018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DA8D-3C95-4223-AAEB-9C9CF5D6CC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6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73911" y="3720398"/>
            <a:ext cx="5837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</a:rPr>
              <a:t>KUIS 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9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materi-materi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endParaRPr lang="en-US" dirty="0" smtClean="0"/>
          </a:p>
          <a:p>
            <a:r>
              <a:rPr lang="en-US" dirty="0" smtClean="0"/>
              <a:t>Tata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mencontek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pensil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150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DIWAJIBKAN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smtClean="0"/>
              <a:t>susulan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477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Pelaksanaan Kuis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2018-10-23T04:01:14Z</dcterms:created>
  <dcterms:modified xsi:type="dcterms:W3CDTF">2018-10-23T04:04:59Z</dcterms:modified>
</cp:coreProperties>
</file>