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821B-0A3D-4E9C-8A44-14254089C3C1}" type="datetimeFigureOut">
              <a:rPr lang="id-ID" smtClean="0"/>
              <a:t>06/12/2018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5533-693B-4598-8978-3908A31033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23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821B-0A3D-4E9C-8A44-14254089C3C1}" type="datetimeFigureOut">
              <a:rPr lang="id-ID" smtClean="0"/>
              <a:t>06/12/2018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5533-693B-4598-8978-3908A31033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562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821B-0A3D-4E9C-8A44-14254089C3C1}" type="datetimeFigureOut">
              <a:rPr lang="id-ID" smtClean="0"/>
              <a:t>06/12/2018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5533-693B-4598-8978-3908A31033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313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821B-0A3D-4E9C-8A44-14254089C3C1}" type="datetimeFigureOut">
              <a:rPr lang="id-ID" smtClean="0"/>
              <a:t>06/12/2018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5533-693B-4598-8978-3908A31033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221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821B-0A3D-4E9C-8A44-14254089C3C1}" type="datetimeFigureOut">
              <a:rPr lang="id-ID" smtClean="0"/>
              <a:t>06/12/2018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5533-693B-4598-8978-3908A31033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734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821B-0A3D-4E9C-8A44-14254089C3C1}" type="datetimeFigureOut">
              <a:rPr lang="id-ID" smtClean="0"/>
              <a:t>06/12/2018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5533-693B-4598-8978-3908A31033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036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821B-0A3D-4E9C-8A44-14254089C3C1}" type="datetimeFigureOut">
              <a:rPr lang="id-ID" smtClean="0"/>
              <a:t>06/12/2018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5533-693B-4598-8978-3908A31033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919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821B-0A3D-4E9C-8A44-14254089C3C1}" type="datetimeFigureOut">
              <a:rPr lang="id-ID" smtClean="0"/>
              <a:t>06/12/2018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5533-693B-4598-8978-3908A31033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961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821B-0A3D-4E9C-8A44-14254089C3C1}" type="datetimeFigureOut">
              <a:rPr lang="id-ID" smtClean="0"/>
              <a:t>06/12/2018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5533-693B-4598-8978-3908A31033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564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821B-0A3D-4E9C-8A44-14254089C3C1}" type="datetimeFigureOut">
              <a:rPr lang="id-ID" smtClean="0"/>
              <a:t>06/12/2018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5533-693B-4598-8978-3908A31033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851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821B-0A3D-4E9C-8A44-14254089C3C1}" type="datetimeFigureOut">
              <a:rPr lang="id-ID" smtClean="0"/>
              <a:t>06/12/2018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5533-693B-4598-8978-3908A31033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365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6821B-0A3D-4E9C-8A44-14254089C3C1}" type="datetimeFigureOut">
              <a:rPr lang="id-ID" smtClean="0"/>
              <a:t>06/12/2018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35533-693B-4598-8978-3908A31033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451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73911" y="3720398"/>
            <a:ext cx="58374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 err="1" smtClean="0">
                <a:solidFill>
                  <a:schemeClr val="bg1"/>
                </a:solidFill>
              </a:rPr>
              <a:t>Tugas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Terstruktur</a:t>
            </a:r>
            <a:r>
              <a:rPr lang="en-US" sz="2400" b="1" dirty="0" smtClean="0">
                <a:solidFill>
                  <a:schemeClr val="bg1"/>
                </a:solidFill>
              </a:rPr>
              <a:t> (</a:t>
            </a:r>
            <a:r>
              <a:rPr lang="en-US" sz="2400" b="1" dirty="0" err="1" smtClean="0">
                <a:solidFill>
                  <a:schemeClr val="bg1"/>
                </a:solidFill>
              </a:rPr>
              <a:t>Pertemuan</a:t>
            </a:r>
            <a:r>
              <a:rPr lang="en-US" sz="2400" b="1" dirty="0" smtClean="0">
                <a:solidFill>
                  <a:schemeClr val="bg1"/>
                </a:solidFill>
              </a:rPr>
              <a:t> ke-9)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67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Pilihlah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virus yang </a:t>
            </a:r>
            <a:r>
              <a:rPr lang="en-US" dirty="0" err="1" smtClean="0"/>
              <a:t>menginfeksi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tumbuhan</a:t>
            </a:r>
            <a:endParaRPr lang="en-US" dirty="0" smtClean="0"/>
          </a:p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virus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smtClean="0"/>
              <a:t>Hal-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Klasifikasi</a:t>
            </a:r>
            <a:r>
              <a:rPr lang="en-US" dirty="0" smtClean="0"/>
              <a:t> virus</a:t>
            </a:r>
          </a:p>
          <a:p>
            <a:pPr lvl="1"/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virus</a:t>
            </a:r>
          </a:p>
          <a:p>
            <a:pPr lvl="1"/>
            <a:r>
              <a:rPr lang="en-US" dirty="0" err="1" smtClean="0"/>
              <a:t>Genom</a:t>
            </a:r>
            <a:r>
              <a:rPr lang="en-US" dirty="0" smtClean="0"/>
              <a:t> virus</a:t>
            </a:r>
          </a:p>
          <a:p>
            <a:pPr lvl="1"/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ditimbulkan</a:t>
            </a:r>
            <a:endParaRPr lang="en-US" dirty="0" smtClean="0"/>
          </a:p>
          <a:p>
            <a:pPr lvl="1"/>
            <a:r>
              <a:rPr lang="en-US" dirty="0" smtClean="0"/>
              <a:t>Cara </a:t>
            </a:r>
            <a:r>
              <a:rPr lang="en-US" dirty="0" err="1" smtClean="0"/>
              <a:t>penularan</a:t>
            </a:r>
            <a:endParaRPr lang="en-US" dirty="0" smtClean="0"/>
          </a:p>
          <a:p>
            <a:pPr lvl="1"/>
            <a:r>
              <a:rPr lang="en-US" dirty="0" smtClean="0"/>
              <a:t>Cara </a:t>
            </a:r>
            <a:r>
              <a:rPr lang="en-US" dirty="0" err="1" smtClean="0"/>
              <a:t>pencegahan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158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erstruktur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diketik</a:t>
            </a:r>
            <a:r>
              <a:rPr lang="en-US" dirty="0" smtClean="0"/>
              <a:t> </a:t>
            </a:r>
            <a:r>
              <a:rPr lang="en-US" dirty="0" err="1" smtClean="0"/>
              <a:t>rapi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diunggah</a:t>
            </a:r>
            <a:r>
              <a:rPr lang="en-US" dirty="0" smtClean="0"/>
              <a:t> di blog </a:t>
            </a:r>
            <a:r>
              <a:rPr lang="en-US" dirty="0" err="1" smtClean="0"/>
              <a:t>masing-masing</a:t>
            </a:r>
            <a:endParaRPr lang="en-US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≤ 10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tahun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boleh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copy paste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referensi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gunakan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bahasa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sendiri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Makalah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didiskusikan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pertemuan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berikutnya</a:t>
            </a:r>
            <a:endParaRPr lang="id-ID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732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72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Tugas</vt:lpstr>
      <vt:lpstr>Tugas Terstruktur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</cp:revision>
  <dcterms:created xsi:type="dcterms:W3CDTF">2018-12-06T03:23:57Z</dcterms:created>
  <dcterms:modified xsi:type="dcterms:W3CDTF">2018-12-06T03:41:21Z</dcterms:modified>
</cp:coreProperties>
</file>