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3429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45" d="100"/>
          <a:sy n="45" d="100"/>
        </p:scale>
        <p:origin x="-2118" y="-7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42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35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642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099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15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57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457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80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43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027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100"/>
            </a:lvl1pPr>
            <a:lvl2pPr marL="342900" indent="0">
              <a:buNone/>
              <a:defRPr sz="900"/>
            </a:lvl2pPr>
            <a:lvl3pPr marL="685800" indent="0">
              <a:buNone/>
              <a:defRPr sz="800"/>
            </a:lvl3pPr>
            <a:lvl4pPr marL="1028700" indent="0">
              <a:buNone/>
              <a:defRPr sz="700"/>
            </a:lvl4pPr>
            <a:lvl5pPr marL="1371600" indent="0">
              <a:buNone/>
              <a:defRPr sz="700"/>
            </a:lvl5pPr>
            <a:lvl6pPr marL="1714500" indent="0">
              <a:buNone/>
              <a:defRPr sz="700"/>
            </a:lvl6pPr>
            <a:lvl7pPr marL="2057400" indent="0">
              <a:buNone/>
              <a:defRPr sz="700"/>
            </a:lvl7pPr>
            <a:lvl8pPr marL="2400300" indent="0">
              <a:buNone/>
              <a:defRPr sz="700"/>
            </a:lvl8pPr>
            <a:lvl9pPr marL="2743200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03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786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6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2514600" y="3471863"/>
            <a:ext cx="5638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d-ID" altLang="en-US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Heksokinase</a:t>
            </a: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PERTEMUAN </a:t>
            </a:r>
            <a:r>
              <a:rPr lang="id-ID" altLang="en-US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10</a:t>
            </a:r>
            <a:r>
              <a:rPr lang="id-ID" altLang="en-US" sz="18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Adri Nora </a:t>
            </a:r>
            <a:r>
              <a:rPr lang="en-US" altLang="en-US" sz="1800" b="1" dirty="0" err="1">
                <a:solidFill>
                  <a:schemeClr val="bg1"/>
                </a:solidFill>
                <a:latin typeface="Arial" panose="020B0604020202020204" pitchFamily="34" charset="0"/>
              </a:rPr>
              <a:t>S.Si</a:t>
            </a: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 b="1" dirty="0" err="1">
                <a:solidFill>
                  <a:schemeClr val="bg1"/>
                </a:solidFill>
                <a:latin typeface="Arial" panose="020B0604020202020204" pitchFamily="34" charset="0"/>
              </a:rPr>
              <a:t>M.Si</a:t>
            </a:r>
            <a:endParaRPr lang="en-US" altLang="en-US" sz="18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 dirty="0" err="1">
                <a:solidFill>
                  <a:schemeClr val="bg1"/>
                </a:solidFill>
                <a:latin typeface="Arial" panose="020B0604020202020204" pitchFamily="34" charset="0"/>
              </a:rPr>
              <a:t>Bioteknologi</a:t>
            </a:r>
            <a:r>
              <a:rPr lang="en-US" altLang="en-US" sz="1800" b="1" dirty="0">
                <a:solidFill>
                  <a:schemeClr val="bg1"/>
                </a:solidFill>
                <a:latin typeface="Arial" panose="020B0604020202020204" pitchFamily="34" charset="0"/>
              </a:rPr>
              <a:t>/FIKES</a:t>
            </a:r>
          </a:p>
        </p:txBody>
      </p:sp>
    </p:spTree>
    <p:extLst>
      <p:ext uri="{BB962C8B-B14F-4D97-AF65-F5344CB8AC3E}">
        <p14:creationId xmlns:p14="http://schemas.microsoft.com/office/powerpoint/2010/main" val="73194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143C7F-507D-4A43-A869-9CC11BE18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Heksokinase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835163-AA6E-44B6-BBDD-6C05F8B028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57" y="1221214"/>
            <a:ext cx="8245687" cy="3777623"/>
          </a:xfrm>
        </p:spPr>
        <p:txBody>
          <a:bodyPr>
            <a:normAutofit/>
          </a:bodyPr>
          <a:lstStyle/>
          <a:p>
            <a:r>
              <a:rPr lang="en-US" dirty="0" err="1"/>
              <a:t>Enzim</a:t>
            </a:r>
            <a:r>
              <a:rPr lang="en-US" dirty="0"/>
              <a:t> yang </a:t>
            </a:r>
            <a:r>
              <a:rPr lang="en-US" dirty="0" err="1"/>
              <a:t>memfosforilisasi</a:t>
            </a:r>
            <a:r>
              <a:rPr lang="en-US" dirty="0"/>
              <a:t> </a:t>
            </a:r>
            <a:r>
              <a:rPr lang="en-US" dirty="0" err="1"/>
              <a:t>heksosa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heksosa</a:t>
            </a:r>
            <a:r>
              <a:rPr lang="en-US" dirty="0"/>
              <a:t> </a:t>
            </a:r>
            <a:r>
              <a:rPr lang="en-US" dirty="0" err="1"/>
              <a:t>fosfat</a:t>
            </a:r>
            <a:r>
              <a:rPr lang="en-US" dirty="0"/>
              <a:t>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lajur</a:t>
            </a:r>
            <a:r>
              <a:rPr lang="en-US" dirty="0"/>
              <a:t> </a:t>
            </a:r>
            <a:r>
              <a:rPr lang="en-US" dirty="0" err="1"/>
              <a:t>glikolisis</a:t>
            </a:r>
            <a:r>
              <a:rPr lang="en-US" dirty="0"/>
              <a:t>, </a:t>
            </a:r>
            <a:r>
              <a:rPr lang="en-US" dirty="0" err="1"/>
              <a:t>heksokinase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Glukosa</a:t>
            </a:r>
            <a:r>
              <a:rPr lang="en-US" dirty="0"/>
              <a:t> (C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12</a:t>
            </a:r>
            <a:r>
              <a:rPr lang="en-US" dirty="0"/>
              <a:t>O</a:t>
            </a:r>
            <a:r>
              <a:rPr lang="en-US" baseline="-25000" dirty="0"/>
              <a:t>6</a:t>
            </a:r>
            <a:r>
              <a:rPr lang="en-US" dirty="0"/>
              <a:t>) </a:t>
            </a:r>
            <a:r>
              <a:rPr lang="en-US" dirty="0" err="1"/>
              <a:t>menjadi</a:t>
            </a:r>
            <a:r>
              <a:rPr lang="en-US" dirty="0"/>
              <a:t> glukosa-6-fosfat(C</a:t>
            </a:r>
            <a:r>
              <a:rPr lang="en-US" baseline="-25000" dirty="0"/>
              <a:t>6</a:t>
            </a:r>
            <a:r>
              <a:rPr lang="en-US" dirty="0"/>
              <a:t>H</a:t>
            </a:r>
            <a:r>
              <a:rPr lang="en-US" baseline="-25000" dirty="0"/>
              <a:t>11</a:t>
            </a:r>
            <a:r>
              <a:rPr lang="en-US" dirty="0"/>
              <a:t>O</a:t>
            </a:r>
            <a:r>
              <a:rPr lang="en-US" baseline="-25000" dirty="0"/>
              <a:t>9</a:t>
            </a:r>
            <a:r>
              <a:rPr lang="en-US" dirty="0"/>
              <a:t>P</a:t>
            </a:r>
            <a:r>
              <a:rPr lang="en-US" baseline="-25000" dirty="0"/>
              <a:t>i</a:t>
            </a:r>
            <a:r>
              <a:rPr lang="en-US" dirty="0"/>
              <a:t>).</a:t>
            </a:r>
          </a:p>
          <a:p>
            <a:r>
              <a:rPr lang="en-US" dirty="0" err="1"/>
              <a:t>Heksokinase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sitoplasma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organisme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diperiksa</a:t>
            </a:r>
            <a:r>
              <a:rPr lang="en-US" dirty="0"/>
              <a:t>.</a:t>
            </a:r>
          </a:p>
          <a:p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enzim</a:t>
            </a:r>
            <a:r>
              <a:rPr lang="en-US" dirty="0"/>
              <a:t> transferase, yang </a:t>
            </a:r>
            <a:r>
              <a:rPr lang="en-US" dirty="0" err="1"/>
              <a:t>mentransfer</a:t>
            </a:r>
            <a:r>
              <a:rPr lang="en-US" dirty="0"/>
              <a:t> gamma-</a:t>
            </a:r>
            <a:r>
              <a:rPr lang="en-US" dirty="0" err="1"/>
              <a:t>fosfat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ATP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glukosa</a:t>
            </a:r>
            <a:endParaRPr lang="en-US" dirty="0"/>
          </a:p>
          <a:p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kerjanya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katalisis</a:t>
            </a:r>
            <a:r>
              <a:rPr lang="en-US" dirty="0"/>
              <a:t> </a:t>
            </a:r>
            <a:r>
              <a:rPr lang="en-US" dirty="0" err="1"/>
              <a:t>kovalen</a:t>
            </a:r>
            <a:r>
              <a:rPr lang="en-US" dirty="0"/>
              <a:t> </a:t>
            </a:r>
            <a:endParaRPr lang="id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8D5A45D5-57B8-4275-A249-0431530E1F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533" y="4506262"/>
            <a:ext cx="6286937" cy="2066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70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92748C-ED25-48D9-9586-F339EC8C0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Heksokinase</a:t>
            </a:r>
            <a:endParaRPr lang="id-ID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C74FB02C-9134-4F34-98EB-626708ED20BC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57576" y="1661891"/>
            <a:ext cx="6858000" cy="4572000"/>
          </a:xfrm>
        </p:spPr>
      </p:pic>
    </p:spTree>
    <p:extLst>
      <p:ext uri="{BB962C8B-B14F-4D97-AF65-F5344CB8AC3E}">
        <p14:creationId xmlns:p14="http://schemas.microsoft.com/office/powerpoint/2010/main" val="88157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14556B-A97D-4B29-82BF-7204E4189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Heksokinase</a:t>
            </a:r>
            <a:endParaRPr lang="id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105C8BE3-8E28-48DF-AD38-0CB993AD42D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46545" y="2257996"/>
            <a:ext cx="3450913" cy="3210373"/>
          </a:xfrm>
        </p:spPr>
      </p:pic>
    </p:spTree>
    <p:extLst>
      <p:ext uri="{BB962C8B-B14F-4D97-AF65-F5344CB8AC3E}">
        <p14:creationId xmlns:p14="http://schemas.microsoft.com/office/powerpoint/2010/main" val="6437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61FB0F-2818-495C-8245-55F06700A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Heksokinase</a:t>
            </a:r>
            <a:endParaRPr lang="id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B492339-DB03-49ED-A5C4-E68A07D7029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64379" y="2324679"/>
            <a:ext cx="3615242" cy="3077004"/>
          </a:xfrm>
        </p:spPr>
      </p:pic>
    </p:spTree>
    <p:extLst>
      <p:ext uri="{BB962C8B-B14F-4D97-AF65-F5344CB8AC3E}">
        <p14:creationId xmlns:p14="http://schemas.microsoft.com/office/powerpoint/2010/main" val="298936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463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A3EC62-60DB-4A7B-8B43-87BB5C705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Proses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Heksokinase</a:t>
            </a:r>
            <a:endParaRPr lang="id-ID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CA271B3-873D-4493-9604-23B571C5D71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46517" y="2348496"/>
            <a:ext cx="3650966" cy="3029373"/>
          </a:xfrm>
        </p:spPr>
      </p:pic>
    </p:spTree>
    <p:extLst>
      <p:ext uri="{BB962C8B-B14F-4D97-AF65-F5344CB8AC3E}">
        <p14:creationId xmlns:p14="http://schemas.microsoft.com/office/powerpoint/2010/main" val="241697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70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Heksokinase</vt:lpstr>
      <vt:lpstr>Proses Kerja Heksokinase</vt:lpstr>
      <vt:lpstr>Proses Kerja Heksokinase</vt:lpstr>
      <vt:lpstr>Proses Kerja Heksokinase</vt:lpstr>
      <vt:lpstr>Proses Kerja Heksokinase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Heksokinase</dc:title>
  <dc:creator>Nathan Nainggolan</dc:creator>
  <cp:lastModifiedBy>ismail - [2010]</cp:lastModifiedBy>
  <cp:revision>7</cp:revision>
  <dcterms:created xsi:type="dcterms:W3CDTF">2018-04-11T17:16:01Z</dcterms:created>
  <dcterms:modified xsi:type="dcterms:W3CDTF">2018-05-24T02:59:18Z</dcterms:modified>
</cp:coreProperties>
</file>