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87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6F3B0C-1DB8-4AB4-813A-0BDC473F7616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328577D-6130-499C-89BA-6DA572FF16E4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STEP 1: Define Population</a:t>
          </a:r>
          <a:endParaRPr lang="en-US" b="1" dirty="0">
            <a:solidFill>
              <a:schemeClr val="tx1"/>
            </a:solidFill>
          </a:endParaRPr>
        </a:p>
      </dgm:t>
    </dgm:pt>
    <dgm:pt modelId="{05530891-6266-4A74-88F0-4DBEC959CAB2}" type="parTrans" cxnId="{2BA7CAF6-6C5D-4E8E-8B6F-5B063AA2BD71}">
      <dgm:prSet/>
      <dgm:spPr/>
      <dgm:t>
        <a:bodyPr/>
        <a:lstStyle/>
        <a:p>
          <a:endParaRPr lang="en-US"/>
        </a:p>
      </dgm:t>
    </dgm:pt>
    <dgm:pt modelId="{3B269BCA-6CB7-4095-8E6B-D5DD42073E83}" type="sibTrans" cxnId="{2BA7CAF6-6C5D-4E8E-8B6F-5B063AA2BD71}">
      <dgm:prSet/>
      <dgm:spPr/>
      <dgm:t>
        <a:bodyPr/>
        <a:lstStyle/>
        <a:p>
          <a:endParaRPr lang="en-US"/>
        </a:p>
      </dgm:t>
    </dgm:pt>
    <dgm:pt modelId="{1F87B936-30F2-4521-916F-0F30662F6293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STEP 6: Specify the sampling plan</a:t>
          </a:r>
          <a:endParaRPr lang="en-US" dirty="0"/>
        </a:p>
      </dgm:t>
    </dgm:pt>
    <dgm:pt modelId="{91B1D068-8708-4158-90E4-37641D1B754D}" type="parTrans" cxnId="{8C892E0B-23E0-49CD-9B99-44C1BD8F274B}">
      <dgm:prSet/>
      <dgm:spPr/>
      <dgm:t>
        <a:bodyPr/>
        <a:lstStyle/>
        <a:p>
          <a:endParaRPr lang="en-US"/>
        </a:p>
      </dgm:t>
    </dgm:pt>
    <dgm:pt modelId="{75E8AE86-4E6B-4E95-A0CC-4A90D8EC9A1A}" type="sibTrans" cxnId="{8C892E0B-23E0-49CD-9B99-44C1BD8F274B}">
      <dgm:prSet/>
      <dgm:spPr/>
      <dgm:t>
        <a:bodyPr/>
        <a:lstStyle/>
        <a:p>
          <a:endParaRPr lang="en-US"/>
        </a:p>
      </dgm:t>
    </dgm:pt>
    <dgm:pt modelId="{7EBA735A-7D2D-4959-9C7C-3333228B4B1E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STEP 7: Select the sample</a:t>
          </a:r>
          <a:endParaRPr lang="en-US" dirty="0"/>
        </a:p>
      </dgm:t>
    </dgm:pt>
    <dgm:pt modelId="{F2841FF9-DAC3-4F23-BCB9-F72D8D07C845}" type="parTrans" cxnId="{D2073C7F-F35C-43E1-B429-CAF4D9A668F8}">
      <dgm:prSet/>
      <dgm:spPr/>
      <dgm:t>
        <a:bodyPr/>
        <a:lstStyle/>
        <a:p>
          <a:endParaRPr lang="en-US"/>
        </a:p>
      </dgm:t>
    </dgm:pt>
    <dgm:pt modelId="{A68662CB-C58E-4858-AB67-E11FAAF3744A}" type="sibTrans" cxnId="{D2073C7F-F35C-43E1-B429-CAF4D9A668F8}">
      <dgm:prSet/>
      <dgm:spPr/>
      <dgm:t>
        <a:bodyPr/>
        <a:lstStyle/>
        <a:p>
          <a:endParaRPr lang="en-US"/>
        </a:p>
      </dgm:t>
    </dgm:pt>
    <dgm:pt modelId="{6C714E64-87F6-43B1-A408-0761DCBD710E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STEP 2: Identify the Source List</a:t>
          </a:r>
          <a:endParaRPr lang="en-US" b="1" dirty="0">
            <a:solidFill>
              <a:schemeClr val="tx1"/>
            </a:solidFill>
          </a:endParaRPr>
        </a:p>
      </dgm:t>
    </dgm:pt>
    <dgm:pt modelId="{B7D68D26-2A2B-4E2C-97B3-03AD666126C8}" type="parTrans" cxnId="{CCBD98F3-3297-4B15-A0BA-F094027DB58F}">
      <dgm:prSet/>
      <dgm:spPr/>
      <dgm:t>
        <a:bodyPr/>
        <a:lstStyle/>
        <a:p>
          <a:endParaRPr lang="en-US"/>
        </a:p>
      </dgm:t>
    </dgm:pt>
    <dgm:pt modelId="{EAA6975D-A8D0-4661-8C0A-6EE75457AFF8}" type="sibTrans" cxnId="{CCBD98F3-3297-4B15-A0BA-F094027DB58F}">
      <dgm:prSet/>
      <dgm:spPr/>
      <dgm:t>
        <a:bodyPr/>
        <a:lstStyle/>
        <a:p>
          <a:endParaRPr lang="en-US"/>
        </a:p>
      </dgm:t>
    </dgm:pt>
    <dgm:pt modelId="{936BB662-06A0-488A-8B0B-E446E0025615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STEP 3: Specify the Sampling Unit</a:t>
          </a:r>
          <a:endParaRPr lang="en-US" dirty="0">
            <a:solidFill>
              <a:schemeClr val="tx1"/>
            </a:solidFill>
          </a:endParaRPr>
        </a:p>
      </dgm:t>
    </dgm:pt>
    <dgm:pt modelId="{0D7CEBAF-07AC-498C-8116-FFF7264B6405}" type="parTrans" cxnId="{2505F643-975F-43ED-9C84-BAA885277448}">
      <dgm:prSet/>
      <dgm:spPr/>
      <dgm:t>
        <a:bodyPr/>
        <a:lstStyle/>
        <a:p>
          <a:endParaRPr lang="en-US"/>
        </a:p>
      </dgm:t>
    </dgm:pt>
    <dgm:pt modelId="{D2C8625E-B7E3-40D6-9D44-F65E42A2C242}" type="sibTrans" cxnId="{2505F643-975F-43ED-9C84-BAA885277448}">
      <dgm:prSet/>
      <dgm:spPr/>
      <dgm:t>
        <a:bodyPr/>
        <a:lstStyle/>
        <a:p>
          <a:endParaRPr lang="en-US"/>
        </a:p>
      </dgm:t>
    </dgm:pt>
    <dgm:pt modelId="{25DCF277-1CE9-4182-B8EC-B11406D6750D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STEP 4: Selection of Sampling Method</a:t>
          </a:r>
          <a:endParaRPr lang="en-US" dirty="0"/>
        </a:p>
      </dgm:t>
    </dgm:pt>
    <dgm:pt modelId="{28AD4CD5-A6EB-4CCB-AFEB-3166A73FB6BE}" type="parTrans" cxnId="{E7FD28E3-5901-45B8-B019-357B17490B83}">
      <dgm:prSet/>
      <dgm:spPr/>
      <dgm:t>
        <a:bodyPr/>
        <a:lstStyle/>
        <a:p>
          <a:endParaRPr lang="en-US"/>
        </a:p>
      </dgm:t>
    </dgm:pt>
    <dgm:pt modelId="{771D1038-B7FB-453B-9A5B-6DC65DCBB5EC}" type="sibTrans" cxnId="{E7FD28E3-5901-45B8-B019-357B17490B83}">
      <dgm:prSet/>
      <dgm:spPr/>
      <dgm:t>
        <a:bodyPr/>
        <a:lstStyle/>
        <a:p>
          <a:endParaRPr lang="en-US"/>
        </a:p>
      </dgm:t>
    </dgm:pt>
    <dgm:pt modelId="{B85EDFFC-FA30-48B1-99A1-AEF91CD3F1A3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STEP 5: Determine the sample size</a:t>
          </a:r>
          <a:endParaRPr lang="en-US" dirty="0"/>
        </a:p>
      </dgm:t>
    </dgm:pt>
    <dgm:pt modelId="{1CFBF544-7A6A-41D3-8CE1-00E49AB26B41}" type="parTrans" cxnId="{752C8608-8199-43C7-8CE3-41BABB88C576}">
      <dgm:prSet/>
      <dgm:spPr/>
      <dgm:t>
        <a:bodyPr/>
        <a:lstStyle/>
        <a:p>
          <a:endParaRPr lang="en-US"/>
        </a:p>
      </dgm:t>
    </dgm:pt>
    <dgm:pt modelId="{DC8EEFFB-D660-4951-BE84-7DBDE5E3AF6D}" type="sibTrans" cxnId="{752C8608-8199-43C7-8CE3-41BABB88C576}">
      <dgm:prSet/>
      <dgm:spPr/>
      <dgm:t>
        <a:bodyPr/>
        <a:lstStyle/>
        <a:p>
          <a:endParaRPr lang="en-US"/>
        </a:p>
      </dgm:t>
    </dgm:pt>
    <dgm:pt modelId="{4B8060DB-9A6C-4E43-AC6C-A47B164F80E5}" type="pres">
      <dgm:prSet presAssocID="{B06F3B0C-1DB8-4AB4-813A-0BDC473F7616}" presName="linear" presStyleCnt="0">
        <dgm:presLayoutVars>
          <dgm:dir/>
          <dgm:animLvl val="lvl"/>
          <dgm:resizeHandles val="exact"/>
        </dgm:presLayoutVars>
      </dgm:prSet>
      <dgm:spPr/>
    </dgm:pt>
    <dgm:pt modelId="{FDDF9E3D-609C-4256-93AD-C8BE897DCECB}" type="pres">
      <dgm:prSet presAssocID="{2328577D-6130-499C-89BA-6DA572FF16E4}" presName="parentLin" presStyleCnt="0"/>
      <dgm:spPr/>
    </dgm:pt>
    <dgm:pt modelId="{424B3640-1414-46BD-9EDE-500DCB17D590}" type="pres">
      <dgm:prSet presAssocID="{2328577D-6130-499C-89BA-6DA572FF16E4}" presName="parentLeftMargin" presStyleLbl="node1" presStyleIdx="0" presStyleCnt="7"/>
      <dgm:spPr/>
    </dgm:pt>
    <dgm:pt modelId="{FE16FA33-F6E6-4058-BBE2-E7BC9A9DF8CB}" type="pres">
      <dgm:prSet presAssocID="{2328577D-6130-499C-89BA-6DA572FF16E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719C7-6715-4449-BCC4-FABCD556CBC7}" type="pres">
      <dgm:prSet presAssocID="{2328577D-6130-499C-89BA-6DA572FF16E4}" presName="negativeSpace" presStyleCnt="0"/>
      <dgm:spPr/>
    </dgm:pt>
    <dgm:pt modelId="{B3392BC1-D4DE-4ADF-B04F-C133398D4CDD}" type="pres">
      <dgm:prSet presAssocID="{2328577D-6130-499C-89BA-6DA572FF16E4}" presName="childText" presStyleLbl="conFgAcc1" presStyleIdx="0" presStyleCnt="7">
        <dgm:presLayoutVars>
          <dgm:bulletEnabled val="1"/>
        </dgm:presLayoutVars>
      </dgm:prSet>
      <dgm:spPr/>
    </dgm:pt>
    <dgm:pt modelId="{0E7680E2-BAD3-4BB9-B60F-833E63ADBDB3}" type="pres">
      <dgm:prSet presAssocID="{3B269BCA-6CB7-4095-8E6B-D5DD42073E83}" presName="spaceBetweenRectangles" presStyleCnt="0"/>
      <dgm:spPr/>
    </dgm:pt>
    <dgm:pt modelId="{A380F40C-29AB-4F44-98AE-FD20788342AB}" type="pres">
      <dgm:prSet presAssocID="{6C714E64-87F6-43B1-A408-0761DCBD710E}" presName="parentLin" presStyleCnt="0"/>
      <dgm:spPr/>
    </dgm:pt>
    <dgm:pt modelId="{9A2FA62A-AFFE-4E6D-9E4E-E4D2D88388A7}" type="pres">
      <dgm:prSet presAssocID="{6C714E64-87F6-43B1-A408-0761DCBD710E}" presName="parentLeftMargin" presStyleLbl="node1" presStyleIdx="0" presStyleCnt="7"/>
      <dgm:spPr/>
    </dgm:pt>
    <dgm:pt modelId="{BAE62E50-EFAB-4F7E-AF50-1A9CF9AA3752}" type="pres">
      <dgm:prSet presAssocID="{6C714E64-87F6-43B1-A408-0761DCBD710E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0DBEE7-4A27-419B-8615-D72A518C1B71}" type="pres">
      <dgm:prSet presAssocID="{6C714E64-87F6-43B1-A408-0761DCBD710E}" presName="negativeSpace" presStyleCnt="0"/>
      <dgm:spPr/>
    </dgm:pt>
    <dgm:pt modelId="{89688EFF-A457-468A-BE79-FE10A8520ACC}" type="pres">
      <dgm:prSet presAssocID="{6C714E64-87F6-43B1-A408-0761DCBD710E}" presName="childText" presStyleLbl="conFgAcc1" presStyleIdx="1" presStyleCnt="7">
        <dgm:presLayoutVars>
          <dgm:bulletEnabled val="1"/>
        </dgm:presLayoutVars>
      </dgm:prSet>
      <dgm:spPr/>
    </dgm:pt>
    <dgm:pt modelId="{B1097B5C-44B2-4F13-9494-E2CCF21D9C19}" type="pres">
      <dgm:prSet presAssocID="{EAA6975D-A8D0-4661-8C0A-6EE75457AFF8}" presName="spaceBetweenRectangles" presStyleCnt="0"/>
      <dgm:spPr/>
    </dgm:pt>
    <dgm:pt modelId="{B26DCAE7-65E7-4B95-8CE3-8C2101246EBD}" type="pres">
      <dgm:prSet presAssocID="{936BB662-06A0-488A-8B0B-E446E0025615}" presName="parentLin" presStyleCnt="0"/>
      <dgm:spPr/>
    </dgm:pt>
    <dgm:pt modelId="{ED6F99D7-701E-4848-BE44-150F2BE0DE5A}" type="pres">
      <dgm:prSet presAssocID="{936BB662-06A0-488A-8B0B-E446E0025615}" presName="parentLeftMargin" presStyleLbl="node1" presStyleIdx="1" presStyleCnt="7"/>
      <dgm:spPr/>
    </dgm:pt>
    <dgm:pt modelId="{219BDF03-D3FF-42D0-8A65-AD62D2E87A56}" type="pres">
      <dgm:prSet presAssocID="{936BB662-06A0-488A-8B0B-E446E0025615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BE762-D470-4C8E-895A-3CE9823B9D02}" type="pres">
      <dgm:prSet presAssocID="{936BB662-06A0-488A-8B0B-E446E0025615}" presName="negativeSpace" presStyleCnt="0"/>
      <dgm:spPr/>
    </dgm:pt>
    <dgm:pt modelId="{FD5C3DF3-1F40-4C69-ABC3-7C78BF465A01}" type="pres">
      <dgm:prSet presAssocID="{936BB662-06A0-488A-8B0B-E446E0025615}" presName="childText" presStyleLbl="conFgAcc1" presStyleIdx="2" presStyleCnt="7">
        <dgm:presLayoutVars>
          <dgm:bulletEnabled val="1"/>
        </dgm:presLayoutVars>
      </dgm:prSet>
      <dgm:spPr/>
    </dgm:pt>
    <dgm:pt modelId="{A5F0C55E-66AF-4389-9A9C-F2114947C4ED}" type="pres">
      <dgm:prSet presAssocID="{D2C8625E-B7E3-40D6-9D44-F65E42A2C242}" presName="spaceBetweenRectangles" presStyleCnt="0"/>
      <dgm:spPr/>
    </dgm:pt>
    <dgm:pt modelId="{CAE1E8C2-0306-4D40-98E7-B4AD014BDB21}" type="pres">
      <dgm:prSet presAssocID="{25DCF277-1CE9-4182-B8EC-B11406D6750D}" presName="parentLin" presStyleCnt="0"/>
      <dgm:spPr/>
    </dgm:pt>
    <dgm:pt modelId="{7A5C6182-0B1C-4A7A-B03F-2ACA4651943B}" type="pres">
      <dgm:prSet presAssocID="{25DCF277-1CE9-4182-B8EC-B11406D6750D}" presName="parentLeftMargin" presStyleLbl="node1" presStyleIdx="2" presStyleCnt="7"/>
      <dgm:spPr/>
    </dgm:pt>
    <dgm:pt modelId="{ADA63C7F-93FE-464F-9054-CDA00CA43C39}" type="pres">
      <dgm:prSet presAssocID="{25DCF277-1CE9-4182-B8EC-B11406D6750D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B0BDAA-FA79-495E-905E-6786F563CE18}" type="pres">
      <dgm:prSet presAssocID="{25DCF277-1CE9-4182-B8EC-B11406D6750D}" presName="negativeSpace" presStyleCnt="0"/>
      <dgm:spPr/>
    </dgm:pt>
    <dgm:pt modelId="{88D2B1BD-C959-4837-88A0-C3B71AFC4258}" type="pres">
      <dgm:prSet presAssocID="{25DCF277-1CE9-4182-B8EC-B11406D6750D}" presName="childText" presStyleLbl="conFgAcc1" presStyleIdx="3" presStyleCnt="7">
        <dgm:presLayoutVars>
          <dgm:bulletEnabled val="1"/>
        </dgm:presLayoutVars>
      </dgm:prSet>
      <dgm:spPr/>
    </dgm:pt>
    <dgm:pt modelId="{BD480CF6-D902-401A-87DB-E1DDD147C79C}" type="pres">
      <dgm:prSet presAssocID="{771D1038-B7FB-453B-9A5B-6DC65DCBB5EC}" presName="spaceBetweenRectangles" presStyleCnt="0"/>
      <dgm:spPr/>
    </dgm:pt>
    <dgm:pt modelId="{5F7B8D0B-2D10-45C9-B5A7-03A586B2343F}" type="pres">
      <dgm:prSet presAssocID="{B85EDFFC-FA30-48B1-99A1-AEF91CD3F1A3}" presName="parentLin" presStyleCnt="0"/>
      <dgm:spPr/>
    </dgm:pt>
    <dgm:pt modelId="{78040238-98B2-414E-85F5-DAB6B2C32574}" type="pres">
      <dgm:prSet presAssocID="{B85EDFFC-FA30-48B1-99A1-AEF91CD3F1A3}" presName="parentLeftMargin" presStyleLbl="node1" presStyleIdx="3" presStyleCnt="7"/>
      <dgm:spPr/>
    </dgm:pt>
    <dgm:pt modelId="{BEF863F8-2C8B-4443-9206-1BF53DDDECB8}" type="pres">
      <dgm:prSet presAssocID="{B85EDFFC-FA30-48B1-99A1-AEF91CD3F1A3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B7D42-2734-4BC7-9DAE-4D7884A7D61B}" type="pres">
      <dgm:prSet presAssocID="{B85EDFFC-FA30-48B1-99A1-AEF91CD3F1A3}" presName="negativeSpace" presStyleCnt="0"/>
      <dgm:spPr/>
    </dgm:pt>
    <dgm:pt modelId="{41F6842C-91E0-48BF-99DE-C19560F18D2F}" type="pres">
      <dgm:prSet presAssocID="{B85EDFFC-FA30-48B1-99A1-AEF91CD3F1A3}" presName="childText" presStyleLbl="conFgAcc1" presStyleIdx="4" presStyleCnt="7">
        <dgm:presLayoutVars>
          <dgm:bulletEnabled val="1"/>
        </dgm:presLayoutVars>
      </dgm:prSet>
      <dgm:spPr/>
    </dgm:pt>
    <dgm:pt modelId="{350FCCE4-2664-499E-B920-1E1FE3081C4E}" type="pres">
      <dgm:prSet presAssocID="{DC8EEFFB-D660-4951-BE84-7DBDE5E3AF6D}" presName="spaceBetweenRectangles" presStyleCnt="0"/>
      <dgm:spPr/>
    </dgm:pt>
    <dgm:pt modelId="{25ECA069-9EB7-4278-B305-9B132449F055}" type="pres">
      <dgm:prSet presAssocID="{1F87B936-30F2-4521-916F-0F30662F6293}" presName="parentLin" presStyleCnt="0"/>
      <dgm:spPr/>
    </dgm:pt>
    <dgm:pt modelId="{4B09562A-4B32-41F8-A468-83ABFCDCCE48}" type="pres">
      <dgm:prSet presAssocID="{1F87B936-30F2-4521-916F-0F30662F6293}" presName="parentLeftMargin" presStyleLbl="node1" presStyleIdx="4" presStyleCnt="7"/>
      <dgm:spPr/>
    </dgm:pt>
    <dgm:pt modelId="{A8EF6A8C-19D2-4AB8-8CBE-6AC41FD2ABDB}" type="pres">
      <dgm:prSet presAssocID="{1F87B936-30F2-4521-916F-0F30662F6293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C08E77-23B7-4DED-AFD5-09475753F6D9}" type="pres">
      <dgm:prSet presAssocID="{1F87B936-30F2-4521-916F-0F30662F6293}" presName="negativeSpace" presStyleCnt="0"/>
      <dgm:spPr/>
    </dgm:pt>
    <dgm:pt modelId="{914E03D0-48C6-43D0-A70F-E27D21F12AD2}" type="pres">
      <dgm:prSet presAssocID="{1F87B936-30F2-4521-916F-0F30662F6293}" presName="childText" presStyleLbl="conFgAcc1" presStyleIdx="5" presStyleCnt="7">
        <dgm:presLayoutVars>
          <dgm:bulletEnabled val="1"/>
        </dgm:presLayoutVars>
      </dgm:prSet>
      <dgm:spPr/>
    </dgm:pt>
    <dgm:pt modelId="{856ECEB7-F5B8-41EE-8033-B72868A7F29F}" type="pres">
      <dgm:prSet presAssocID="{75E8AE86-4E6B-4E95-A0CC-4A90D8EC9A1A}" presName="spaceBetweenRectangles" presStyleCnt="0"/>
      <dgm:spPr/>
    </dgm:pt>
    <dgm:pt modelId="{38439AC5-AF6B-4424-A7EB-2FC5B06F0831}" type="pres">
      <dgm:prSet presAssocID="{7EBA735A-7D2D-4959-9C7C-3333228B4B1E}" presName="parentLin" presStyleCnt="0"/>
      <dgm:spPr/>
    </dgm:pt>
    <dgm:pt modelId="{F2854F91-C8A4-4BEB-A048-31D5BFFD2C33}" type="pres">
      <dgm:prSet presAssocID="{7EBA735A-7D2D-4959-9C7C-3333228B4B1E}" presName="parentLeftMargin" presStyleLbl="node1" presStyleIdx="5" presStyleCnt="7"/>
      <dgm:spPr/>
    </dgm:pt>
    <dgm:pt modelId="{D9E6D0A8-794A-4BF8-8F0D-8526E02CAC50}" type="pres">
      <dgm:prSet presAssocID="{7EBA735A-7D2D-4959-9C7C-3333228B4B1E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0113D-4942-43E1-BBB8-6DFB8A9CD3BB}" type="pres">
      <dgm:prSet presAssocID="{7EBA735A-7D2D-4959-9C7C-3333228B4B1E}" presName="negativeSpace" presStyleCnt="0"/>
      <dgm:spPr/>
    </dgm:pt>
    <dgm:pt modelId="{7CCB0C82-2394-48FA-BF2E-12F26D8719AB}" type="pres">
      <dgm:prSet presAssocID="{7EBA735A-7D2D-4959-9C7C-3333228B4B1E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DA2A6C37-48D6-4828-BE7F-4F6E605F7C77}" type="presOf" srcId="{7EBA735A-7D2D-4959-9C7C-3333228B4B1E}" destId="{F2854F91-C8A4-4BEB-A048-31D5BFFD2C33}" srcOrd="0" destOrd="0" presId="urn:microsoft.com/office/officeart/2005/8/layout/list1"/>
    <dgm:cxn modelId="{4BD778D6-EE05-4103-B2EE-B1C3E7287A98}" type="presOf" srcId="{B85EDFFC-FA30-48B1-99A1-AEF91CD3F1A3}" destId="{78040238-98B2-414E-85F5-DAB6B2C32574}" srcOrd="0" destOrd="0" presId="urn:microsoft.com/office/officeart/2005/8/layout/list1"/>
    <dgm:cxn modelId="{99EE478F-8C35-4207-B3C2-86A0FCF59188}" type="presOf" srcId="{936BB662-06A0-488A-8B0B-E446E0025615}" destId="{219BDF03-D3FF-42D0-8A65-AD62D2E87A56}" srcOrd="1" destOrd="0" presId="urn:microsoft.com/office/officeart/2005/8/layout/list1"/>
    <dgm:cxn modelId="{CCBD98F3-3297-4B15-A0BA-F094027DB58F}" srcId="{B06F3B0C-1DB8-4AB4-813A-0BDC473F7616}" destId="{6C714E64-87F6-43B1-A408-0761DCBD710E}" srcOrd="1" destOrd="0" parTransId="{B7D68D26-2A2B-4E2C-97B3-03AD666126C8}" sibTransId="{EAA6975D-A8D0-4661-8C0A-6EE75457AFF8}"/>
    <dgm:cxn modelId="{A076FD55-5E46-4CAD-A804-9E98FC0EF6D9}" type="presOf" srcId="{1F87B936-30F2-4521-916F-0F30662F6293}" destId="{A8EF6A8C-19D2-4AB8-8CBE-6AC41FD2ABDB}" srcOrd="1" destOrd="0" presId="urn:microsoft.com/office/officeart/2005/8/layout/list1"/>
    <dgm:cxn modelId="{8C892E0B-23E0-49CD-9B99-44C1BD8F274B}" srcId="{B06F3B0C-1DB8-4AB4-813A-0BDC473F7616}" destId="{1F87B936-30F2-4521-916F-0F30662F6293}" srcOrd="5" destOrd="0" parTransId="{91B1D068-8708-4158-90E4-37641D1B754D}" sibTransId="{75E8AE86-4E6B-4E95-A0CC-4A90D8EC9A1A}"/>
    <dgm:cxn modelId="{00F77F82-76B7-423B-A535-FC71CA5CCDE3}" type="presOf" srcId="{6C714E64-87F6-43B1-A408-0761DCBD710E}" destId="{BAE62E50-EFAB-4F7E-AF50-1A9CF9AA3752}" srcOrd="1" destOrd="0" presId="urn:microsoft.com/office/officeart/2005/8/layout/list1"/>
    <dgm:cxn modelId="{AABC4648-16AE-4704-A497-DD191F54CB4B}" type="presOf" srcId="{25DCF277-1CE9-4182-B8EC-B11406D6750D}" destId="{7A5C6182-0B1C-4A7A-B03F-2ACA4651943B}" srcOrd="0" destOrd="0" presId="urn:microsoft.com/office/officeart/2005/8/layout/list1"/>
    <dgm:cxn modelId="{34F28590-DB86-4FF2-9002-9DA991DB40BB}" type="presOf" srcId="{936BB662-06A0-488A-8B0B-E446E0025615}" destId="{ED6F99D7-701E-4848-BE44-150F2BE0DE5A}" srcOrd="0" destOrd="0" presId="urn:microsoft.com/office/officeart/2005/8/layout/list1"/>
    <dgm:cxn modelId="{4C0347DB-F46E-4ED0-9105-F2D27A354D09}" type="presOf" srcId="{2328577D-6130-499C-89BA-6DA572FF16E4}" destId="{424B3640-1414-46BD-9EDE-500DCB17D590}" srcOrd="0" destOrd="0" presId="urn:microsoft.com/office/officeart/2005/8/layout/list1"/>
    <dgm:cxn modelId="{2505F643-975F-43ED-9C84-BAA885277448}" srcId="{B06F3B0C-1DB8-4AB4-813A-0BDC473F7616}" destId="{936BB662-06A0-488A-8B0B-E446E0025615}" srcOrd="2" destOrd="0" parTransId="{0D7CEBAF-07AC-498C-8116-FFF7264B6405}" sibTransId="{D2C8625E-B7E3-40D6-9D44-F65E42A2C242}"/>
    <dgm:cxn modelId="{C113459B-C2D3-4B1C-98FF-58F51299AB9C}" type="presOf" srcId="{B06F3B0C-1DB8-4AB4-813A-0BDC473F7616}" destId="{4B8060DB-9A6C-4E43-AC6C-A47B164F80E5}" srcOrd="0" destOrd="0" presId="urn:microsoft.com/office/officeart/2005/8/layout/list1"/>
    <dgm:cxn modelId="{5E1587D7-1A95-484D-9A27-F1A91CEF4860}" type="presOf" srcId="{1F87B936-30F2-4521-916F-0F30662F6293}" destId="{4B09562A-4B32-41F8-A468-83ABFCDCCE48}" srcOrd="0" destOrd="0" presId="urn:microsoft.com/office/officeart/2005/8/layout/list1"/>
    <dgm:cxn modelId="{752C8608-8199-43C7-8CE3-41BABB88C576}" srcId="{B06F3B0C-1DB8-4AB4-813A-0BDC473F7616}" destId="{B85EDFFC-FA30-48B1-99A1-AEF91CD3F1A3}" srcOrd="4" destOrd="0" parTransId="{1CFBF544-7A6A-41D3-8CE1-00E49AB26B41}" sibTransId="{DC8EEFFB-D660-4951-BE84-7DBDE5E3AF6D}"/>
    <dgm:cxn modelId="{0196936D-931B-4FD7-ACD9-D23F535361BD}" type="presOf" srcId="{25DCF277-1CE9-4182-B8EC-B11406D6750D}" destId="{ADA63C7F-93FE-464F-9054-CDA00CA43C39}" srcOrd="1" destOrd="0" presId="urn:microsoft.com/office/officeart/2005/8/layout/list1"/>
    <dgm:cxn modelId="{9FC24B9E-E2EC-4EDC-8BA1-A0B5CCF257D6}" type="presOf" srcId="{B85EDFFC-FA30-48B1-99A1-AEF91CD3F1A3}" destId="{BEF863F8-2C8B-4443-9206-1BF53DDDECB8}" srcOrd="1" destOrd="0" presId="urn:microsoft.com/office/officeart/2005/8/layout/list1"/>
    <dgm:cxn modelId="{E7FD28E3-5901-45B8-B019-357B17490B83}" srcId="{B06F3B0C-1DB8-4AB4-813A-0BDC473F7616}" destId="{25DCF277-1CE9-4182-B8EC-B11406D6750D}" srcOrd="3" destOrd="0" parTransId="{28AD4CD5-A6EB-4CCB-AFEB-3166A73FB6BE}" sibTransId="{771D1038-B7FB-453B-9A5B-6DC65DCBB5EC}"/>
    <dgm:cxn modelId="{9DE72ED4-F2B4-42C7-9F99-520AE8F2395D}" type="presOf" srcId="{7EBA735A-7D2D-4959-9C7C-3333228B4B1E}" destId="{D9E6D0A8-794A-4BF8-8F0D-8526E02CAC50}" srcOrd="1" destOrd="0" presId="urn:microsoft.com/office/officeart/2005/8/layout/list1"/>
    <dgm:cxn modelId="{E9E28878-B64F-43A7-A55D-D3A6E9F072C5}" type="presOf" srcId="{2328577D-6130-499C-89BA-6DA572FF16E4}" destId="{FE16FA33-F6E6-4058-BBE2-E7BC9A9DF8CB}" srcOrd="1" destOrd="0" presId="urn:microsoft.com/office/officeart/2005/8/layout/list1"/>
    <dgm:cxn modelId="{B1C386D3-DA5F-422B-9951-46C57E615629}" type="presOf" srcId="{6C714E64-87F6-43B1-A408-0761DCBD710E}" destId="{9A2FA62A-AFFE-4E6D-9E4E-E4D2D88388A7}" srcOrd="0" destOrd="0" presId="urn:microsoft.com/office/officeart/2005/8/layout/list1"/>
    <dgm:cxn modelId="{D2073C7F-F35C-43E1-B429-CAF4D9A668F8}" srcId="{B06F3B0C-1DB8-4AB4-813A-0BDC473F7616}" destId="{7EBA735A-7D2D-4959-9C7C-3333228B4B1E}" srcOrd="6" destOrd="0" parTransId="{F2841FF9-DAC3-4F23-BCB9-F72D8D07C845}" sibTransId="{A68662CB-C58E-4858-AB67-E11FAAF3744A}"/>
    <dgm:cxn modelId="{2BA7CAF6-6C5D-4E8E-8B6F-5B063AA2BD71}" srcId="{B06F3B0C-1DB8-4AB4-813A-0BDC473F7616}" destId="{2328577D-6130-499C-89BA-6DA572FF16E4}" srcOrd="0" destOrd="0" parTransId="{05530891-6266-4A74-88F0-4DBEC959CAB2}" sibTransId="{3B269BCA-6CB7-4095-8E6B-D5DD42073E83}"/>
    <dgm:cxn modelId="{F22C58C6-56D8-49D9-BF1C-CA8C0786E4BD}" type="presParOf" srcId="{4B8060DB-9A6C-4E43-AC6C-A47B164F80E5}" destId="{FDDF9E3D-609C-4256-93AD-C8BE897DCECB}" srcOrd="0" destOrd="0" presId="urn:microsoft.com/office/officeart/2005/8/layout/list1"/>
    <dgm:cxn modelId="{51965717-8EA0-4DF9-BECA-25AA6C71A76A}" type="presParOf" srcId="{FDDF9E3D-609C-4256-93AD-C8BE897DCECB}" destId="{424B3640-1414-46BD-9EDE-500DCB17D590}" srcOrd="0" destOrd="0" presId="urn:microsoft.com/office/officeart/2005/8/layout/list1"/>
    <dgm:cxn modelId="{E6BE6B69-37B3-435A-A631-1588C9207BF1}" type="presParOf" srcId="{FDDF9E3D-609C-4256-93AD-C8BE897DCECB}" destId="{FE16FA33-F6E6-4058-BBE2-E7BC9A9DF8CB}" srcOrd="1" destOrd="0" presId="urn:microsoft.com/office/officeart/2005/8/layout/list1"/>
    <dgm:cxn modelId="{FBDC46D6-DEF4-4409-ADBF-8C324EF6DB50}" type="presParOf" srcId="{4B8060DB-9A6C-4E43-AC6C-A47B164F80E5}" destId="{605719C7-6715-4449-BCC4-FABCD556CBC7}" srcOrd="1" destOrd="0" presId="urn:microsoft.com/office/officeart/2005/8/layout/list1"/>
    <dgm:cxn modelId="{75326779-BDA0-43AE-B9E3-D7BAB762BE14}" type="presParOf" srcId="{4B8060DB-9A6C-4E43-AC6C-A47B164F80E5}" destId="{B3392BC1-D4DE-4ADF-B04F-C133398D4CDD}" srcOrd="2" destOrd="0" presId="urn:microsoft.com/office/officeart/2005/8/layout/list1"/>
    <dgm:cxn modelId="{E94E5A67-D6E4-4F23-8508-57C5E91295E7}" type="presParOf" srcId="{4B8060DB-9A6C-4E43-AC6C-A47B164F80E5}" destId="{0E7680E2-BAD3-4BB9-B60F-833E63ADBDB3}" srcOrd="3" destOrd="0" presId="urn:microsoft.com/office/officeart/2005/8/layout/list1"/>
    <dgm:cxn modelId="{B43D904D-F854-4907-BD77-08043534DDCA}" type="presParOf" srcId="{4B8060DB-9A6C-4E43-AC6C-A47B164F80E5}" destId="{A380F40C-29AB-4F44-98AE-FD20788342AB}" srcOrd="4" destOrd="0" presId="urn:microsoft.com/office/officeart/2005/8/layout/list1"/>
    <dgm:cxn modelId="{FBF93D03-0474-4C20-96DC-E6FCDCD2A86A}" type="presParOf" srcId="{A380F40C-29AB-4F44-98AE-FD20788342AB}" destId="{9A2FA62A-AFFE-4E6D-9E4E-E4D2D88388A7}" srcOrd="0" destOrd="0" presId="urn:microsoft.com/office/officeart/2005/8/layout/list1"/>
    <dgm:cxn modelId="{0D86EC8E-9879-424C-A316-4E45820EB557}" type="presParOf" srcId="{A380F40C-29AB-4F44-98AE-FD20788342AB}" destId="{BAE62E50-EFAB-4F7E-AF50-1A9CF9AA3752}" srcOrd="1" destOrd="0" presId="urn:microsoft.com/office/officeart/2005/8/layout/list1"/>
    <dgm:cxn modelId="{08DFFF86-29EF-41AB-A6ED-E76F233F0484}" type="presParOf" srcId="{4B8060DB-9A6C-4E43-AC6C-A47B164F80E5}" destId="{460DBEE7-4A27-419B-8615-D72A518C1B71}" srcOrd="5" destOrd="0" presId="urn:microsoft.com/office/officeart/2005/8/layout/list1"/>
    <dgm:cxn modelId="{B4374F25-4963-4355-A955-74E4B18B6387}" type="presParOf" srcId="{4B8060DB-9A6C-4E43-AC6C-A47B164F80E5}" destId="{89688EFF-A457-468A-BE79-FE10A8520ACC}" srcOrd="6" destOrd="0" presId="urn:microsoft.com/office/officeart/2005/8/layout/list1"/>
    <dgm:cxn modelId="{6DBB8431-D2E4-4BA3-8422-98DC9AE645D0}" type="presParOf" srcId="{4B8060DB-9A6C-4E43-AC6C-A47B164F80E5}" destId="{B1097B5C-44B2-4F13-9494-E2CCF21D9C19}" srcOrd="7" destOrd="0" presId="urn:microsoft.com/office/officeart/2005/8/layout/list1"/>
    <dgm:cxn modelId="{A39B6516-38D1-475B-A29C-2F239705CBBE}" type="presParOf" srcId="{4B8060DB-9A6C-4E43-AC6C-A47B164F80E5}" destId="{B26DCAE7-65E7-4B95-8CE3-8C2101246EBD}" srcOrd="8" destOrd="0" presId="urn:microsoft.com/office/officeart/2005/8/layout/list1"/>
    <dgm:cxn modelId="{6AA136EE-FD2E-48F2-8F59-A1758C5AB169}" type="presParOf" srcId="{B26DCAE7-65E7-4B95-8CE3-8C2101246EBD}" destId="{ED6F99D7-701E-4848-BE44-150F2BE0DE5A}" srcOrd="0" destOrd="0" presId="urn:microsoft.com/office/officeart/2005/8/layout/list1"/>
    <dgm:cxn modelId="{927D322B-A840-45B9-9651-E2AC6A4420BC}" type="presParOf" srcId="{B26DCAE7-65E7-4B95-8CE3-8C2101246EBD}" destId="{219BDF03-D3FF-42D0-8A65-AD62D2E87A56}" srcOrd="1" destOrd="0" presId="urn:microsoft.com/office/officeart/2005/8/layout/list1"/>
    <dgm:cxn modelId="{DABB9106-034B-4CD5-B012-B87F76D5A5E1}" type="presParOf" srcId="{4B8060DB-9A6C-4E43-AC6C-A47B164F80E5}" destId="{EC2BE762-D470-4C8E-895A-3CE9823B9D02}" srcOrd="9" destOrd="0" presId="urn:microsoft.com/office/officeart/2005/8/layout/list1"/>
    <dgm:cxn modelId="{A5103E64-12FD-4873-8004-4E1D3B03469F}" type="presParOf" srcId="{4B8060DB-9A6C-4E43-AC6C-A47B164F80E5}" destId="{FD5C3DF3-1F40-4C69-ABC3-7C78BF465A01}" srcOrd="10" destOrd="0" presId="urn:microsoft.com/office/officeart/2005/8/layout/list1"/>
    <dgm:cxn modelId="{00B193F9-ACB7-4992-8775-0CC2A8C20AF0}" type="presParOf" srcId="{4B8060DB-9A6C-4E43-AC6C-A47B164F80E5}" destId="{A5F0C55E-66AF-4389-9A9C-F2114947C4ED}" srcOrd="11" destOrd="0" presId="urn:microsoft.com/office/officeart/2005/8/layout/list1"/>
    <dgm:cxn modelId="{11E5CA6C-C836-433C-A598-C0E28389F624}" type="presParOf" srcId="{4B8060DB-9A6C-4E43-AC6C-A47B164F80E5}" destId="{CAE1E8C2-0306-4D40-98E7-B4AD014BDB21}" srcOrd="12" destOrd="0" presId="urn:microsoft.com/office/officeart/2005/8/layout/list1"/>
    <dgm:cxn modelId="{3D0BB389-6F6D-49A7-9F1D-4D3F38FF0AFF}" type="presParOf" srcId="{CAE1E8C2-0306-4D40-98E7-B4AD014BDB21}" destId="{7A5C6182-0B1C-4A7A-B03F-2ACA4651943B}" srcOrd="0" destOrd="0" presId="urn:microsoft.com/office/officeart/2005/8/layout/list1"/>
    <dgm:cxn modelId="{9456477D-9859-4562-B519-57E199D9A8E3}" type="presParOf" srcId="{CAE1E8C2-0306-4D40-98E7-B4AD014BDB21}" destId="{ADA63C7F-93FE-464F-9054-CDA00CA43C39}" srcOrd="1" destOrd="0" presId="urn:microsoft.com/office/officeart/2005/8/layout/list1"/>
    <dgm:cxn modelId="{7A0A9F87-0729-464D-81D2-FA2B47E1CF4B}" type="presParOf" srcId="{4B8060DB-9A6C-4E43-AC6C-A47B164F80E5}" destId="{72B0BDAA-FA79-495E-905E-6786F563CE18}" srcOrd="13" destOrd="0" presId="urn:microsoft.com/office/officeart/2005/8/layout/list1"/>
    <dgm:cxn modelId="{A7AC5185-44AD-47CF-9CD5-C14E8902663C}" type="presParOf" srcId="{4B8060DB-9A6C-4E43-AC6C-A47B164F80E5}" destId="{88D2B1BD-C959-4837-88A0-C3B71AFC4258}" srcOrd="14" destOrd="0" presId="urn:microsoft.com/office/officeart/2005/8/layout/list1"/>
    <dgm:cxn modelId="{F16EA78D-256E-43A5-A7F1-2B4B9456F93D}" type="presParOf" srcId="{4B8060DB-9A6C-4E43-AC6C-A47B164F80E5}" destId="{BD480CF6-D902-401A-87DB-E1DDD147C79C}" srcOrd="15" destOrd="0" presId="urn:microsoft.com/office/officeart/2005/8/layout/list1"/>
    <dgm:cxn modelId="{42A9A648-FFE4-48B8-ADBD-AD7BF1A22BCD}" type="presParOf" srcId="{4B8060DB-9A6C-4E43-AC6C-A47B164F80E5}" destId="{5F7B8D0B-2D10-45C9-B5A7-03A586B2343F}" srcOrd="16" destOrd="0" presId="urn:microsoft.com/office/officeart/2005/8/layout/list1"/>
    <dgm:cxn modelId="{77BE365D-A2B2-4EDE-91FA-F7CAAE43A458}" type="presParOf" srcId="{5F7B8D0B-2D10-45C9-B5A7-03A586B2343F}" destId="{78040238-98B2-414E-85F5-DAB6B2C32574}" srcOrd="0" destOrd="0" presId="urn:microsoft.com/office/officeart/2005/8/layout/list1"/>
    <dgm:cxn modelId="{AE801916-5CDD-4DE8-8F24-A6829F491A52}" type="presParOf" srcId="{5F7B8D0B-2D10-45C9-B5A7-03A586B2343F}" destId="{BEF863F8-2C8B-4443-9206-1BF53DDDECB8}" srcOrd="1" destOrd="0" presId="urn:microsoft.com/office/officeart/2005/8/layout/list1"/>
    <dgm:cxn modelId="{EE1BE819-6C5D-47FC-A9ED-C7ABCE32D133}" type="presParOf" srcId="{4B8060DB-9A6C-4E43-AC6C-A47B164F80E5}" destId="{82FB7D42-2734-4BC7-9DAE-4D7884A7D61B}" srcOrd="17" destOrd="0" presId="urn:microsoft.com/office/officeart/2005/8/layout/list1"/>
    <dgm:cxn modelId="{78FDDB4A-1ABF-41EE-9F2C-624DAE543345}" type="presParOf" srcId="{4B8060DB-9A6C-4E43-AC6C-A47B164F80E5}" destId="{41F6842C-91E0-48BF-99DE-C19560F18D2F}" srcOrd="18" destOrd="0" presId="urn:microsoft.com/office/officeart/2005/8/layout/list1"/>
    <dgm:cxn modelId="{67EF8E72-3D0A-4934-AC94-F13D082CB25B}" type="presParOf" srcId="{4B8060DB-9A6C-4E43-AC6C-A47B164F80E5}" destId="{350FCCE4-2664-499E-B920-1E1FE3081C4E}" srcOrd="19" destOrd="0" presId="urn:microsoft.com/office/officeart/2005/8/layout/list1"/>
    <dgm:cxn modelId="{DC51C266-5DB4-4277-BCA1-E5E7573B9745}" type="presParOf" srcId="{4B8060DB-9A6C-4E43-AC6C-A47B164F80E5}" destId="{25ECA069-9EB7-4278-B305-9B132449F055}" srcOrd="20" destOrd="0" presId="urn:microsoft.com/office/officeart/2005/8/layout/list1"/>
    <dgm:cxn modelId="{B9F76267-3937-44EF-A5AF-8523E82CF38C}" type="presParOf" srcId="{25ECA069-9EB7-4278-B305-9B132449F055}" destId="{4B09562A-4B32-41F8-A468-83ABFCDCCE48}" srcOrd="0" destOrd="0" presId="urn:microsoft.com/office/officeart/2005/8/layout/list1"/>
    <dgm:cxn modelId="{F01D2FAD-3382-4516-8C32-B78005F5AF5D}" type="presParOf" srcId="{25ECA069-9EB7-4278-B305-9B132449F055}" destId="{A8EF6A8C-19D2-4AB8-8CBE-6AC41FD2ABDB}" srcOrd="1" destOrd="0" presId="urn:microsoft.com/office/officeart/2005/8/layout/list1"/>
    <dgm:cxn modelId="{8288DDC9-D946-468E-9D2D-2FB90C296174}" type="presParOf" srcId="{4B8060DB-9A6C-4E43-AC6C-A47B164F80E5}" destId="{45C08E77-23B7-4DED-AFD5-09475753F6D9}" srcOrd="21" destOrd="0" presId="urn:microsoft.com/office/officeart/2005/8/layout/list1"/>
    <dgm:cxn modelId="{956FE7B4-61CD-42FB-B01B-0DB2C5E9BFBD}" type="presParOf" srcId="{4B8060DB-9A6C-4E43-AC6C-A47B164F80E5}" destId="{914E03D0-48C6-43D0-A70F-E27D21F12AD2}" srcOrd="22" destOrd="0" presId="urn:microsoft.com/office/officeart/2005/8/layout/list1"/>
    <dgm:cxn modelId="{EE530DE5-9354-42C1-BCE9-EF2F966BEBE5}" type="presParOf" srcId="{4B8060DB-9A6C-4E43-AC6C-A47B164F80E5}" destId="{856ECEB7-F5B8-41EE-8033-B72868A7F29F}" srcOrd="23" destOrd="0" presId="urn:microsoft.com/office/officeart/2005/8/layout/list1"/>
    <dgm:cxn modelId="{027529FD-D700-422D-B011-784D3E155521}" type="presParOf" srcId="{4B8060DB-9A6C-4E43-AC6C-A47B164F80E5}" destId="{38439AC5-AF6B-4424-A7EB-2FC5B06F0831}" srcOrd="24" destOrd="0" presId="urn:microsoft.com/office/officeart/2005/8/layout/list1"/>
    <dgm:cxn modelId="{958C85D8-3D57-4A0E-9D28-66674B912DF3}" type="presParOf" srcId="{38439AC5-AF6B-4424-A7EB-2FC5B06F0831}" destId="{F2854F91-C8A4-4BEB-A048-31D5BFFD2C33}" srcOrd="0" destOrd="0" presId="urn:microsoft.com/office/officeart/2005/8/layout/list1"/>
    <dgm:cxn modelId="{3448A225-1AA7-4A89-8DE4-0CBEBEA876D8}" type="presParOf" srcId="{38439AC5-AF6B-4424-A7EB-2FC5B06F0831}" destId="{D9E6D0A8-794A-4BF8-8F0D-8526E02CAC50}" srcOrd="1" destOrd="0" presId="urn:microsoft.com/office/officeart/2005/8/layout/list1"/>
    <dgm:cxn modelId="{950BDF99-E8CC-4AB4-BACF-42640867C289}" type="presParOf" srcId="{4B8060DB-9A6C-4E43-AC6C-A47B164F80E5}" destId="{34A0113D-4942-43E1-BBB8-6DFB8A9CD3BB}" srcOrd="25" destOrd="0" presId="urn:microsoft.com/office/officeart/2005/8/layout/list1"/>
    <dgm:cxn modelId="{9F81BAF0-7ECD-4765-A1AB-3A65BB69D9AF}" type="presParOf" srcId="{4B8060DB-9A6C-4E43-AC6C-A47B164F80E5}" destId="{7CCB0C82-2394-48FA-BF2E-12F26D8719AB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A6773F-B7CF-4724-A7B0-D6F7FB0CCE22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3194FC2-3510-41EC-B5FE-AC5BFDC2D88D}">
      <dgm:prSet phldrT="[Text]" custT="1"/>
      <dgm:spPr/>
      <dgm:t>
        <a:bodyPr/>
        <a:lstStyle/>
        <a:p>
          <a:r>
            <a:rPr lang="en-US" sz="3600" b="1" dirty="0" smtClean="0">
              <a:solidFill>
                <a:schemeClr val="tx1"/>
              </a:solidFill>
            </a:rPr>
            <a:t>1. </a:t>
          </a:r>
          <a:r>
            <a:rPr lang="en-US" sz="3600" b="1" dirty="0" err="1" smtClean="0">
              <a:solidFill>
                <a:schemeClr val="tx1"/>
              </a:solidFill>
            </a:rPr>
            <a:t>Metode</a:t>
          </a:r>
          <a:r>
            <a:rPr lang="en-US" sz="3600" b="1" dirty="0" smtClean="0">
              <a:solidFill>
                <a:schemeClr val="tx1"/>
              </a:solidFill>
            </a:rPr>
            <a:t> </a:t>
          </a:r>
          <a:r>
            <a:rPr lang="en-US" sz="3600" b="1" dirty="0" err="1" smtClean="0">
              <a:solidFill>
                <a:schemeClr val="tx1"/>
              </a:solidFill>
            </a:rPr>
            <a:t>Lotere</a:t>
          </a:r>
          <a:r>
            <a:rPr lang="en-US" sz="3600" b="1" dirty="0" smtClean="0">
              <a:solidFill>
                <a:schemeClr val="tx1"/>
              </a:solidFill>
            </a:rPr>
            <a:t> </a:t>
          </a:r>
          <a:r>
            <a:rPr lang="en-US" sz="3600" b="1" dirty="0" err="1" smtClean="0">
              <a:solidFill>
                <a:schemeClr val="tx1"/>
              </a:solidFill>
            </a:rPr>
            <a:t>Sederhana</a:t>
          </a:r>
          <a:endParaRPr lang="en-US" sz="3600" b="1" dirty="0">
            <a:solidFill>
              <a:schemeClr val="tx1"/>
            </a:solidFill>
          </a:endParaRPr>
        </a:p>
      </dgm:t>
    </dgm:pt>
    <dgm:pt modelId="{B41735EE-2681-4179-9A20-56388A50EC17}" type="parTrans" cxnId="{C9E3EFBA-E8A0-4ADC-A88A-195523AD77E4}">
      <dgm:prSet/>
      <dgm:spPr/>
      <dgm:t>
        <a:bodyPr/>
        <a:lstStyle/>
        <a:p>
          <a:endParaRPr lang="en-US"/>
        </a:p>
      </dgm:t>
    </dgm:pt>
    <dgm:pt modelId="{AE8B4319-A693-4AB7-9F6B-0BC97B32EEDA}" type="sibTrans" cxnId="{C9E3EFBA-E8A0-4ADC-A88A-195523AD77E4}">
      <dgm:prSet/>
      <dgm:spPr/>
      <dgm:t>
        <a:bodyPr/>
        <a:lstStyle/>
        <a:p>
          <a:endParaRPr lang="en-US"/>
        </a:p>
      </dgm:t>
    </dgm:pt>
    <dgm:pt modelId="{A31EB8C6-9C35-4F2B-8B71-AA19B3583934}">
      <dgm:prSet phldrT="[Text]" custT="1"/>
      <dgm:spPr/>
      <dgm:t>
        <a:bodyPr/>
        <a:lstStyle/>
        <a:p>
          <a:r>
            <a:rPr lang="en-US" sz="2400" dirty="0" smtClean="0"/>
            <a:t>e.g. </a:t>
          </a:r>
          <a:r>
            <a:rPr lang="en-US" sz="2400" dirty="0" err="1" smtClean="0"/>
            <a:t>menulis</a:t>
          </a:r>
          <a:r>
            <a:rPr lang="en-US" sz="2400" dirty="0" smtClean="0"/>
            <a:t> </a:t>
          </a:r>
          <a:r>
            <a:rPr lang="en-US" sz="2400" dirty="0" err="1" smtClean="0"/>
            <a:t>seluruh</a:t>
          </a:r>
          <a:r>
            <a:rPr lang="en-US" sz="2400" dirty="0" smtClean="0"/>
            <a:t> </a:t>
          </a:r>
          <a:r>
            <a:rPr lang="en-US" sz="2400" dirty="0" err="1" smtClean="0"/>
            <a:t>kemungkinan</a:t>
          </a:r>
          <a:r>
            <a:rPr lang="en-US" sz="2400" dirty="0" smtClean="0"/>
            <a:t> </a:t>
          </a:r>
          <a:r>
            <a:rPr lang="en-US" sz="2400" dirty="0" err="1" smtClean="0"/>
            <a:t>sampel</a:t>
          </a:r>
          <a:r>
            <a:rPr lang="en-US" sz="2400" dirty="0" smtClean="0"/>
            <a:t> </a:t>
          </a:r>
          <a:r>
            <a:rPr lang="en-US" sz="2400" dirty="0" err="1" smtClean="0"/>
            <a:t>dalam</a:t>
          </a:r>
          <a:r>
            <a:rPr lang="en-US" sz="2400" dirty="0" smtClean="0"/>
            <a:t> </a:t>
          </a:r>
          <a:r>
            <a:rPr lang="en-US" sz="2400" dirty="0" err="1" smtClean="0"/>
            <a:t>kertas</a:t>
          </a:r>
          <a:r>
            <a:rPr lang="en-US" sz="2400" dirty="0" smtClean="0"/>
            <a:t>, </a:t>
          </a:r>
          <a:r>
            <a:rPr lang="en-US" sz="2400" dirty="0" err="1" smtClean="0"/>
            <a:t>aduk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ambil</a:t>
          </a:r>
          <a:r>
            <a:rPr lang="en-US" sz="2400" dirty="0" smtClean="0"/>
            <a:t> </a:t>
          </a:r>
          <a:r>
            <a:rPr lang="en-US" sz="2400" dirty="0" err="1" smtClean="0"/>
            <a:t>layaknya</a:t>
          </a:r>
          <a:r>
            <a:rPr lang="en-US" sz="2400" dirty="0" smtClean="0"/>
            <a:t> </a:t>
          </a:r>
          <a:r>
            <a:rPr lang="en-US" sz="2400" dirty="0" err="1" smtClean="0"/>
            <a:t>lotere</a:t>
          </a:r>
          <a:endParaRPr lang="en-US" sz="2400" dirty="0"/>
        </a:p>
      </dgm:t>
    </dgm:pt>
    <dgm:pt modelId="{B93587D6-B26A-4542-B23A-446651F59B46}" type="parTrans" cxnId="{B52F312A-91A7-4780-B584-25D0667E2C64}">
      <dgm:prSet/>
      <dgm:spPr/>
      <dgm:t>
        <a:bodyPr/>
        <a:lstStyle/>
        <a:p>
          <a:endParaRPr lang="en-US"/>
        </a:p>
      </dgm:t>
    </dgm:pt>
    <dgm:pt modelId="{F767D2F2-CCCC-4787-9C4C-55A88B65FD9D}" type="sibTrans" cxnId="{B52F312A-91A7-4780-B584-25D0667E2C64}">
      <dgm:prSet/>
      <dgm:spPr/>
      <dgm:t>
        <a:bodyPr/>
        <a:lstStyle/>
        <a:p>
          <a:endParaRPr lang="en-US"/>
        </a:p>
      </dgm:t>
    </dgm:pt>
    <dgm:pt modelId="{AF8D5030-99A7-4AE4-A509-1071B9C394A8}" type="pres">
      <dgm:prSet presAssocID="{8FA6773F-B7CF-4724-A7B0-D6F7FB0CCE22}" presName="linear" presStyleCnt="0">
        <dgm:presLayoutVars>
          <dgm:animLvl val="lvl"/>
          <dgm:resizeHandles val="exact"/>
        </dgm:presLayoutVars>
      </dgm:prSet>
      <dgm:spPr/>
    </dgm:pt>
    <dgm:pt modelId="{A180F7DF-CAE8-4F00-8518-683D2686384B}" type="pres">
      <dgm:prSet presAssocID="{B3194FC2-3510-41EC-B5FE-AC5BFDC2D88D}" presName="parentText" presStyleLbl="node1" presStyleIdx="0" presStyleCnt="1" custScaleY="97692" custLinFactY="-4897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A4B9E1-2BAD-4CC5-9831-B96FE5B4969C}" type="pres">
      <dgm:prSet presAssocID="{B3194FC2-3510-41EC-B5FE-AC5BFDC2D88D}" presName="childText" presStyleLbl="revTx" presStyleIdx="0" presStyleCnt="1" custLinFactNeighborY="153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E3EFBA-E8A0-4ADC-A88A-195523AD77E4}" srcId="{8FA6773F-B7CF-4724-A7B0-D6F7FB0CCE22}" destId="{B3194FC2-3510-41EC-B5FE-AC5BFDC2D88D}" srcOrd="0" destOrd="0" parTransId="{B41735EE-2681-4179-9A20-56388A50EC17}" sibTransId="{AE8B4319-A693-4AB7-9F6B-0BC97B32EEDA}"/>
    <dgm:cxn modelId="{AC9CA147-3C1C-4F0D-B53A-C027CF07C667}" type="presOf" srcId="{8FA6773F-B7CF-4724-A7B0-D6F7FB0CCE22}" destId="{AF8D5030-99A7-4AE4-A509-1071B9C394A8}" srcOrd="0" destOrd="0" presId="urn:microsoft.com/office/officeart/2005/8/layout/vList2"/>
    <dgm:cxn modelId="{8D324E6D-8BE7-485D-A819-80F3CF3EF71F}" type="presOf" srcId="{B3194FC2-3510-41EC-B5FE-AC5BFDC2D88D}" destId="{A180F7DF-CAE8-4F00-8518-683D2686384B}" srcOrd="0" destOrd="0" presId="urn:microsoft.com/office/officeart/2005/8/layout/vList2"/>
    <dgm:cxn modelId="{92590389-7AE4-44E8-B061-49DC89EC1E71}" type="presOf" srcId="{A31EB8C6-9C35-4F2B-8B71-AA19B3583934}" destId="{15A4B9E1-2BAD-4CC5-9831-B96FE5B4969C}" srcOrd="0" destOrd="0" presId="urn:microsoft.com/office/officeart/2005/8/layout/vList2"/>
    <dgm:cxn modelId="{B52F312A-91A7-4780-B584-25D0667E2C64}" srcId="{B3194FC2-3510-41EC-B5FE-AC5BFDC2D88D}" destId="{A31EB8C6-9C35-4F2B-8B71-AA19B3583934}" srcOrd="0" destOrd="0" parTransId="{B93587D6-B26A-4542-B23A-446651F59B46}" sibTransId="{F767D2F2-CCCC-4787-9C4C-55A88B65FD9D}"/>
    <dgm:cxn modelId="{A731CFCF-C76F-48F5-B47D-3D74A8C043B0}" type="presParOf" srcId="{AF8D5030-99A7-4AE4-A509-1071B9C394A8}" destId="{A180F7DF-CAE8-4F00-8518-683D2686384B}" srcOrd="0" destOrd="0" presId="urn:microsoft.com/office/officeart/2005/8/layout/vList2"/>
    <dgm:cxn modelId="{0787422B-0C7D-49CA-AE3C-11098CFEA250}" type="presParOf" srcId="{AF8D5030-99A7-4AE4-A509-1071B9C394A8}" destId="{15A4B9E1-2BAD-4CC5-9831-B96FE5B4969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92BC1-D4DE-4ADF-B04F-C133398D4CDD}">
      <dsp:nvSpPr>
        <dsp:cNvPr id="0" name=""/>
        <dsp:cNvSpPr/>
      </dsp:nvSpPr>
      <dsp:spPr>
        <a:xfrm>
          <a:off x="0" y="279200"/>
          <a:ext cx="668655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6FA33-F6E6-4058-BBE2-E7BC9A9DF8CB}">
      <dsp:nvSpPr>
        <dsp:cNvPr id="0" name=""/>
        <dsp:cNvSpPr/>
      </dsp:nvSpPr>
      <dsp:spPr>
        <a:xfrm>
          <a:off x="334327" y="43040"/>
          <a:ext cx="4680585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915" tIns="0" rIns="1769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STEP 1: Define Population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357384" y="66097"/>
        <a:ext cx="4634471" cy="426206"/>
      </dsp:txXfrm>
    </dsp:sp>
    <dsp:sp modelId="{89688EFF-A457-468A-BE79-FE10A8520ACC}">
      <dsp:nvSpPr>
        <dsp:cNvPr id="0" name=""/>
        <dsp:cNvSpPr/>
      </dsp:nvSpPr>
      <dsp:spPr>
        <a:xfrm>
          <a:off x="0" y="1004960"/>
          <a:ext cx="668655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E62E50-EFAB-4F7E-AF50-1A9CF9AA3752}">
      <dsp:nvSpPr>
        <dsp:cNvPr id="0" name=""/>
        <dsp:cNvSpPr/>
      </dsp:nvSpPr>
      <dsp:spPr>
        <a:xfrm>
          <a:off x="334327" y="768800"/>
          <a:ext cx="4680585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915" tIns="0" rIns="1769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STEP 2: Identify the Source List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357384" y="791857"/>
        <a:ext cx="4634471" cy="426206"/>
      </dsp:txXfrm>
    </dsp:sp>
    <dsp:sp modelId="{FD5C3DF3-1F40-4C69-ABC3-7C78BF465A01}">
      <dsp:nvSpPr>
        <dsp:cNvPr id="0" name=""/>
        <dsp:cNvSpPr/>
      </dsp:nvSpPr>
      <dsp:spPr>
        <a:xfrm>
          <a:off x="0" y="1730720"/>
          <a:ext cx="668655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9BDF03-D3FF-42D0-8A65-AD62D2E87A56}">
      <dsp:nvSpPr>
        <dsp:cNvPr id="0" name=""/>
        <dsp:cNvSpPr/>
      </dsp:nvSpPr>
      <dsp:spPr>
        <a:xfrm>
          <a:off x="334327" y="1494560"/>
          <a:ext cx="4680585" cy="472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915" tIns="0" rIns="1769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STEP 3: Specify the Sampling Unit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57384" y="1517617"/>
        <a:ext cx="4634471" cy="426206"/>
      </dsp:txXfrm>
    </dsp:sp>
    <dsp:sp modelId="{88D2B1BD-C959-4837-88A0-C3B71AFC4258}">
      <dsp:nvSpPr>
        <dsp:cNvPr id="0" name=""/>
        <dsp:cNvSpPr/>
      </dsp:nvSpPr>
      <dsp:spPr>
        <a:xfrm>
          <a:off x="0" y="2456479"/>
          <a:ext cx="668655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63C7F-93FE-464F-9054-CDA00CA43C39}">
      <dsp:nvSpPr>
        <dsp:cNvPr id="0" name=""/>
        <dsp:cNvSpPr/>
      </dsp:nvSpPr>
      <dsp:spPr>
        <a:xfrm>
          <a:off x="334327" y="2220319"/>
          <a:ext cx="4680585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915" tIns="0" rIns="1769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STEP 4: Selection of Sampling Method</a:t>
          </a:r>
          <a:endParaRPr lang="en-US" sz="1600" kern="1200" dirty="0"/>
        </a:p>
      </dsp:txBody>
      <dsp:txXfrm>
        <a:off x="357384" y="2243376"/>
        <a:ext cx="4634471" cy="426206"/>
      </dsp:txXfrm>
    </dsp:sp>
    <dsp:sp modelId="{41F6842C-91E0-48BF-99DE-C19560F18D2F}">
      <dsp:nvSpPr>
        <dsp:cNvPr id="0" name=""/>
        <dsp:cNvSpPr/>
      </dsp:nvSpPr>
      <dsp:spPr>
        <a:xfrm>
          <a:off x="0" y="3182240"/>
          <a:ext cx="668655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F863F8-2C8B-4443-9206-1BF53DDDECB8}">
      <dsp:nvSpPr>
        <dsp:cNvPr id="0" name=""/>
        <dsp:cNvSpPr/>
      </dsp:nvSpPr>
      <dsp:spPr>
        <a:xfrm>
          <a:off x="334327" y="2946080"/>
          <a:ext cx="4680585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915" tIns="0" rIns="1769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STEP 5: Determine the sample size</a:t>
          </a:r>
          <a:endParaRPr lang="en-US" sz="1600" kern="1200" dirty="0"/>
        </a:p>
      </dsp:txBody>
      <dsp:txXfrm>
        <a:off x="357384" y="2969137"/>
        <a:ext cx="4634471" cy="426206"/>
      </dsp:txXfrm>
    </dsp:sp>
    <dsp:sp modelId="{914E03D0-48C6-43D0-A70F-E27D21F12AD2}">
      <dsp:nvSpPr>
        <dsp:cNvPr id="0" name=""/>
        <dsp:cNvSpPr/>
      </dsp:nvSpPr>
      <dsp:spPr>
        <a:xfrm>
          <a:off x="0" y="3908000"/>
          <a:ext cx="668655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EF6A8C-19D2-4AB8-8CBE-6AC41FD2ABDB}">
      <dsp:nvSpPr>
        <dsp:cNvPr id="0" name=""/>
        <dsp:cNvSpPr/>
      </dsp:nvSpPr>
      <dsp:spPr>
        <a:xfrm>
          <a:off x="334327" y="3671840"/>
          <a:ext cx="4680585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915" tIns="0" rIns="1769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STEP 6: Specify the sampling plan</a:t>
          </a:r>
          <a:endParaRPr lang="en-US" sz="1600" kern="1200" dirty="0"/>
        </a:p>
      </dsp:txBody>
      <dsp:txXfrm>
        <a:off x="357384" y="3694897"/>
        <a:ext cx="4634471" cy="426206"/>
      </dsp:txXfrm>
    </dsp:sp>
    <dsp:sp modelId="{7CCB0C82-2394-48FA-BF2E-12F26D8719AB}">
      <dsp:nvSpPr>
        <dsp:cNvPr id="0" name=""/>
        <dsp:cNvSpPr/>
      </dsp:nvSpPr>
      <dsp:spPr>
        <a:xfrm>
          <a:off x="0" y="4633760"/>
          <a:ext cx="668655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E6D0A8-794A-4BF8-8F0D-8526E02CAC50}">
      <dsp:nvSpPr>
        <dsp:cNvPr id="0" name=""/>
        <dsp:cNvSpPr/>
      </dsp:nvSpPr>
      <dsp:spPr>
        <a:xfrm>
          <a:off x="334327" y="4397600"/>
          <a:ext cx="4680585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915" tIns="0" rIns="1769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STEP 7: Select the sample</a:t>
          </a:r>
          <a:endParaRPr lang="en-US" sz="1600" kern="1200" dirty="0"/>
        </a:p>
      </dsp:txBody>
      <dsp:txXfrm>
        <a:off x="357384" y="4420657"/>
        <a:ext cx="4634471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0F7DF-CAE8-4F00-8518-683D2686384B}">
      <dsp:nvSpPr>
        <dsp:cNvPr id="0" name=""/>
        <dsp:cNvSpPr/>
      </dsp:nvSpPr>
      <dsp:spPr>
        <a:xfrm>
          <a:off x="0" y="0"/>
          <a:ext cx="8191500" cy="11887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</a:rPr>
            <a:t>1. </a:t>
          </a:r>
          <a:r>
            <a:rPr lang="en-US" sz="3600" b="1" kern="1200" dirty="0" err="1" smtClean="0">
              <a:solidFill>
                <a:schemeClr val="tx1"/>
              </a:solidFill>
            </a:rPr>
            <a:t>Metode</a:t>
          </a:r>
          <a:r>
            <a:rPr lang="en-US" sz="3600" b="1" kern="1200" dirty="0" smtClean="0">
              <a:solidFill>
                <a:schemeClr val="tx1"/>
              </a:solidFill>
            </a:rPr>
            <a:t> </a:t>
          </a:r>
          <a:r>
            <a:rPr lang="en-US" sz="3600" b="1" kern="1200" dirty="0" err="1" smtClean="0">
              <a:solidFill>
                <a:schemeClr val="tx1"/>
              </a:solidFill>
            </a:rPr>
            <a:t>Lotere</a:t>
          </a:r>
          <a:r>
            <a:rPr lang="en-US" sz="3600" b="1" kern="1200" dirty="0" smtClean="0">
              <a:solidFill>
                <a:schemeClr val="tx1"/>
              </a:solidFill>
            </a:rPr>
            <a:t> </a:t>
          </a:r>
          <a:r>
            <a:rPr lang="en-US" sz="3600" b="1" kern="1200" dirty="0" err="1" smtClean="0">
              <a:solidFill>
                <a:schemeClr val="tx1"/>
              </a:solidFill>
            </a:rPr>
            <a:t>Sederhana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58028" y="58028"/>
        <a:ext cx="8075444" cy="1072660"/>
      </dsp:txXfrm>
    </dsp:sp>
    <dsp:sp modelId="{15A4B9E1-2BAD-4CC5-9831-B96FE5B4969C}">
      <dsp:nvSpPr>
        <dsp:cNvPr id="0" name=""/>
        <dsp:cNvSpPr/>
      </dsp:nvSpPr>
      <dsp:spPr>
        <a:xfrm>
          <a:off x="0" y="1623964"/>
          <a:ext cx="81915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08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e.g. </a:t>
          </a:r>
          <a:r>
            <a:rPr lang="en-US" sz="2400" kern="1200" dirty="0" err="1" smtClean="0"/>
            <a:t>menulis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seluruh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kemungkinan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sampel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dalam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kertas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aduk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ambil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layaknya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lotere</a:t>
          </a:r>
          <a:endParaRPr lang="en-US" sz="2400" kern="1200" dirty="0"/>
        </a:p>
      </dsp:txBody>
      <dsp:txXfrm>
        <a:off x="0" y="1623964"/>
        <a:ext cx="8191500" cy="10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9F3B-F803-48E7-A2A9-BB22F16ADFC5}" type="datetimeFigureOut">
              <a:rPr lang="en-US" smtClean="0"/>
              <a:t>28-Apr-19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3903-53F3-40C4-9E93-9FC17731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0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9F3B-F803-48E7-A2A9-BB22F16ADFC5}" type="datetimeFigureOut">
              <a:rPr lang="en-US" smtClean="0"/>
              <a:t>28-Apr-19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3903-53F3-40C4-9E93-9FC17731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4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9F3B-F803-48E7-A2A9-BB22F16ADFC5}" type="datetimeFigureOut">
              <a:rPr lang="en-US" smtClean="0"/>
              <a:t>28-Apr-19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3903-53F3-40C4-9E93-9FC17731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9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9F3B-F803-48E7-A2A9-BB22F16ADFC5}" type="datetimeFigureOut">
              <a:rPr lang="en-US" smtClean="0"/>
              <a:t>28-Apr-19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3903-53F3-40C4-9E93-9FC17731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8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9F3B-F803-48E7-A2A9-BB22F16ADFC5}" type="datetimeFigureOut">
              <a:rPr lang="en-US" smtClean="0"/>
              <a:t>28-Apr-19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3903-53F3-40C4-9E93-9FC17731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2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9F3B-F803-48E7-A2A9-BB22F16ADFC5}" type="datetimeFigureOut">
              <a:rPr lang="en-US" smtClean="0"/>
              <a:t>28-Apr-19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3903-53F3-40C4-9E93-9FC17731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1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9F3B-F803-48E7-A2A9-BB22F16ADFC5}" type="datetimeFigureOut">
              <a:rPr lang="en-US" smtClean="0"/>
              <a:t>28-Apr-19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3903-53F3-40C4-9E93-9FC17731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4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9F3B-F803-48E7-A2A9-BB22F16ADFC5}" type="datetimeFigureOut">
              <a:rPr lang="en-US" smtClean="0"/>
              <a:t>28-Apr-19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3903-53F3-40C4-9E93-9FC17731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8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9F3B-F803-48E7-A2A9-BB22F16ADFC5}" type="datetimeFigureOut">
              <a:rPr lang="en-US" smtClean="0"/>
              <a:t>28-Apr-19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3903-53F3-40C4-9E93-9FC17731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9F3B-F803-48E7-A2A9-BB22F16ADFC5}" type="datetimeFigureOut">
              <a:rPr lang="en-US" smtClean="0"/>
              <a:t>28-Apr-19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3903-53F3-40C4-9E93-9FC17731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2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9F3B-F803-48E7-A2A9-BB22F16ADFC5}" type="datetimeFigureOut">
              <a:rPr lang="en-US" smtClean="0"/>
              <a:t>28-Apr-19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3903-53F3-40C4-9E93-9FC17731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3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69F3B-F803-48E7-A2A9-BB22F16ADFC5}" type="datetimeFigureOut">
              <a:rPr lang="en-US" smtClean="0"/>
              <a:t>28-Apr-19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63903-53F3-40C4-9E93-9FC177312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9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971800" y="3632009"/>
            <a:ext cx="6172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IBL 381</a:t>
            </a:r>
            <a:endParaRPr lang="en-US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METODOLOGI PENELITIAN</a:t>
            </a:r>
            <a:endParaRPr lang="en-US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3695700" y="5326337"/>
            <a:ext cx="472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Radisti A. </a:t>
            </a:r>
            <a:r>
              <a:rPr lang="en-US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Praptiwi</a:t>
            </a:r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, ST. M.Sc. PhD</a:t>
            </a:r>
            <a:endParaRPr lang="id-ID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762250" y="4655055"/>
            <a:ext cx="63817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6. </a:t>
            </a:r>
            <a:r>
              <a:rPr lang="en-US" sz="22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Desain</a:t>
            </a:r>
            <a:r>
              <a:rPr lang="en-US" sz="2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Sampling </a:t>
            </a:r>
            <a:r>
              <a:rPr lang="en-US" sz="22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dan</a:t>
            </a:r>
            <a:r>
              <a:rPr lang="en-US" sz="2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Pengambilan</a:t>
            </a:r>
            <a:r>
              <a:rPr lang="en-US" sz="2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Data</a:t>
            </a:r>
            <a:endParaRPr lang="en-US" sz="2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7755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2275"/>
            <a:ext cx="7886700" cy="2708275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(</a:t>
            </a:r>
            <a:r>
              <a:rPr lang="en-US" sz="2400" i="1" dirty="0" smtClean="0"/>
              <a:t>sampling</a:t>
            </a:r>
            <a:r>
              <a:rPr lang="en-US" sz="2400" dirty="0" smtClean="0"/>
              <a:t>)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 </a:t>
            </a:r>
            <a:r>
              <a:rPr lang="en-US" sz="2400" dirty="0" err="1" smtClean="0"/>
              <a:t>menspesifikkan</a:t>
            </a:r>
            <a:r>
              <a:rPr lang="en-US" sz="2400" dirty="0" smtClean="0"/>
              <a:t> target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Misalnya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wawancara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tangga</a:t>
            </a:r>
            <a:r>
              <a:rPr lang="en-US" sz="2400" dirty="0" smtClean="0"/>
              <a:t> (</a:t>
            </a:r>
            <a:r>
              <a:rPr lang="en-US" sz="2400" i="1" dirty="0" smtClean="0"/>
              <a:t>household</a:t>
            </a:r>
            <a:r>
              <a:rPr lang="en-US" sz="2400" dirty="0" smtClean="0"/>
              <a:t>) di </a:t>
            </a:r>
            <a:r>
              <a:rPr lang="en-US" sz="2400" dirty="0" err="1" smtClean="0"/>
              <a:t>kawasan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diperjelas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diwawancarai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suami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istri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keduanya</a:t>
            </a:r>
            <a:r>
              <a:rPr lang="en-US" sz="2400" dirty="0"/>
              <a:t> </a:t>
            </a:r>
            <a:r>
              <a:rPr lang="en-US" sz="2400" dirty="0" smtClean="0"/>
              <a:t>– </a:t>
            </a:r>
            <a:r>
              <a:rPr lang="en-US" sz="2400" dirty="0" err="1" smtClean="0"/>
              <a:t>siapakah</a:t>
            </a:r>
            <a:r>
              <a:rPr lang="en-US" sz="2400" dirty="0" smtClean="0"/>
              <a:t> target </a:t>
            </a:r>
            <a:r>
              <a:rPr lang="en-US" sz="2400" dirty="0" err="1" smtClean="0"/>
              <a:t>respondennya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diperjelas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628650" y="419100"/>
            <a:ext cx="7286625" cy="1100730"/>
            <a:chOff x="1228725" y="3109320"/>
            <a:chExt cx="6686550" cy="639360"/>
          </a:xfrm>
        </p:grpSpPr>
        <p:sp>
          <p:nvSpPr>
            <p:cNvPr id="4" name="Rectangle 3"/>
            <p:cNvSpPr/>
            <p:nvPr/>
          </p:nvSpPr>
          <p:spPr>
            <a:xfrm>
              <a:off x="1228725" y="3345480"/>
              <a:ext cx="6686550" cy="40320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5" name="Group 4"/>
            <p:cNvGrpSpPr/>
            <p:nvPr/>
          </p:nvGrpSpPr>
          <p:grpSpPr>
            <a:xfrm>
              <a:off x="1563052" y="3109320"/>
              <a:ext cx="4680585" cy="472320"/>
              <a:chOff x="334327" y="3671840"/>
              <a:chExt cx="4680585" cy="472320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334327" y="3671840"/>
                <a:ext cx="4680585" cy="47232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Rounded Rectangle 5"/>
              <p:cNvSpPr/>
              <p:nvPr/>
            </p:nvSpPr>
            <p:spPr>
              <a:xfrm>
                <a:off x="357384" y="3694897"/>
                <a:ext cx="4634471" cy="42620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6915" tIns="0" rIns="176915" bIns="0" numCol="1" spcCol="1270" anchor="ctr" anchorCtr="0">
                <a:noAutofit/>
              </a:bodyPr>
              <a:lstStyle/>
              <a:p>
                <a:pPr lvl="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kern="1200" dirty="0" smtClean="0">
                    <a:solidFill>
                      <a:schemeClr val="tx1"/>
                    </a:solidFill>
                  </a:rPr>
                  <a:t>STEP 6: Specify the sampling plan</a:t>
                </a:r>
                <a:endParaRPr lang="en-US" sz="2400" kern="1200" dirty="0"/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628650" y="4668245"/>
            <a:ext cx="7286626" cy="1043580"/>
            <a:chOff x="1228725" y="3109320"/>
            <a:chExt cx="6686550" cy="639360"/>
          </a:xfrm>
        </p:grpSpPr>
        <p:sp>
          <p:nvSpPr>
            <p:cNvPr id="10" name="Rectangle 9"/>
            <p:cNvSpPr/>
            <p:nvPr/>
          </p:nvSpPr>
          <p:spPr>
            <a:xfrm>
              <a:off x="1228725" y="3345480"/>
              <a:ext cx="6686550" cy="403200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1" name="Group 10"/>
            <p:cNvGrpSpPr/>
            <p:nvPr/>
          </p:nvGrpSpPr>
          <p:grpSpPr>
            <a:xfrm>
              <a:off x="1563052" y="3109320"/>
              <a:ext cx="4680585" cy="472320"/>
              <a:chOff x="334327" y="4397600"/>
              <a:chExt cx="4680585" cy="47232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334327" y="4397600"/>
                <a:ext cx="4680585" cy="47232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Rounded Rectangle 5"/>
              <p:cNvSpPr/>
              <p:nvPr/>
            </p:nvSpPr>
            <p:spPr>
              <a:xfrm>
                <a:off x="357384" y="4420657"/>
                <a:ext cx="4634471" cy="42620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6915" tIns="0" rIns="176915" bIns="0" numCol="1" spcCol="1270" anchor="ctr" anchorCtr="0">
                <a:noAutofit/>
              </a:bodyPr>
              <a:lstStyle/>
              <a:p>
                <a:pPr lvl="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kern="1200" dirty="0" smtClean="0">
                    <a:solidFill>
                      <a:schemeClr val="tx1"/>
                    </a:solidFill>
                  </a:rPr>
                  <a:t>STEP 7: Select the sample</a:t>
                </a:r>
                <a:endParaRPr lang="en-US" sz="2400" kern="1200" dirty="0"/>
              </a:p>
            </p:txBody>
          </p:sp>
        </p:grp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628650" y="5791369"/>
            <a:ext cx="7886700" cy="879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mendesain</a:t>
            </a:r>
            <a:r>
              <a:rPr lang="en-US" sz="2400" dirty="0" smtClean="0"/>
              <a:t> sampling.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8684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9158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9158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Metode</a:t>
            </a:r>
            <a:r>
              <a:rPr lang="en-US" dirty="0" smtClean="0"/>
              <a:t> sampling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/>
              <a:t>Probability sampling</a:t>
            </a:r>
            <a:r>
              <a:rPr lang="en-US" dirty="0" smtClean="0"/>
              <a:t>		: </a:t>
            </a:r>
            <a:r>
              <a:rPr lang="en-US" dirty="0" err="1" smtClean="0"/>
              <a:t>setiap</a:t>
            </a:r>
            <a:r>
              <a:rPr lang="en-US" dirty="0" smtClean="0"/>
              <a:t> unit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.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/>
              <a:t>Non-probability sampling</a:t>
            </a:r>
            <a:r>
              <a:rPr lang="en-US" dirty="0" smtClean="0"/>
              <a:t>	: unit-unit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650" y="436453"/>
            <a:ext cx="7886700" cy="1254236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Sampling Method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800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b="1" dirty="0" err="1" smtClean="0"/>
              <a:t>pengalaman</a:t>
            </a:r>
            <a:r>
              <a:rPr lang="en-US" b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pengetahuan</a:t>
            </a:r>
            <a:r>
              <a:rPr lang="en-US" dirty="0"/>
              <a:t> </a:t>
            </a:r>
            <a:r>
              <a:rPr lang="en-US" dirty="0" smtClean="0"/>
              <a:t>sang </a:t>
            </a:r>
            <a:r>
              <a:rPr lang="en-US" dirty="0" err="1" smtClean="0"/>
              <a:t>peneliti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sang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Sampling error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diestimasi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bias.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9158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9158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436453"/>
            <a:ext cx="7886700" cy="1254236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Non-Probability Method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57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lotre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unit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kesengajaan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blind chance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(</a:t>
            </a:r>
            <a:r>
              <a:rPr lang="en-US" i="1" dirty="0" smtClean="0"/>
              <a:t>random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Sampling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dipenuhinya</a:t>
            </a:r>
            <a:r>
              <a:rPr lang="en-US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keteraturan</a:t>
            </a:r>
            <a:r>
              <a:rPr lang="en-US" b="1" dirty="0" smtClean="0"/>
              <a:t> statistic (</a:t>
            </a:r>
            <a:r>
              <a:rPr lang="en-US" b="1" i="1" dirty="0" smtClean="0"/>
              <a:t>law of statistical regularity</a:t>
            </a:r>
            <a:r>
              <a:rPr lang="en-US" b="1" dirty="0" smtClean="0"/>
              <a:t>)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rata-rata, </a:t>
            </a:r>
            <a:r>
              <a:rPr lang="en-US" dirty="0" err="1" smtClean="0"/>
              <a:t>sampel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. </a:t>
            </a:r>
            <a:endParaRPr lang="en-US" b="1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9158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9158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436453"/>
            <a:ext cx="7886700" cy="1254236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Probability Method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570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5626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</a:rPr>
              <a:t>Bagaimana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mengambil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sampel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secara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acak</a:t>
            </a:r>
            <a:r>
              <a:rPr lang="en-US" sz="4000" b="1" dirty="0" smtClean="0">
                <a:solidFill>
                  <a:srgbClr val="C00000"/>
                </a:solidFill>
              </a:rPr>
              <a:t>?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05039"/>
            <a:ext cx="7886700" cy="4984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Ada 4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75808795"/>
              </p:ext>
            </p:extLst>
          </p:nvPr>
        </p:nvGraphicFramePr>
        <p:xfrm>
          <a:off x="628650" y="3086100"/>
          <a:ext cx="8191500" cy="276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9158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9158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815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71904" y="1169884"/>
            <a:ext cx="8191500" cy="914400"/>
            <a:chOff x="0" y="1336470"/>
            <a:chExt cx="8191500" cy="434757"/>
          </a:xfrm>
        </p:grpSpPr>
        <p:sp>
          <p:nvSpPr>
            <p:cNvPr id="8" name="Rounded Rectangle 7"/>
            <p:cNvSpPr/>
            <p:nvPr/>
          </p:nvSpPr>
          <p:spPr>
            <a:xfrm>
              <a:off x="0" y="1336470"/>
              <a:ext cx="8191500" cy="43475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21223" y="1357693"/>
              <a:ext cx="8149054" cy="3923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/>
                <a:t>2. </a:t>
              </a:r>
              <a:r>
                <a:rPr lang="en-US" sz="3600" b="1" kern="1200" dirty="0" err="1" smtClean="0"/>
                <a:t>Metode</a:t>
              </a:r>
              <a:r>
                <a:rPr lang="en-US" sz="3600" b="1" kern="1200" dirty="0" smtClean="0"/>
                <a:t> Sampling </a:t>
              </a:r>
              <a:r>
                <a:rPr lang="en-US" sz="3600" b="1" kern="1200" dirty="0" err="1" smtClean="0"/>
                <a:t>Sistematis</a:t>
              </a:r>
              <a:endParaRPr lang="en-US" sz="3600" b="1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71904" y="2498058"/>
            <a:ext cx="8191500" cy="3616992"/>
            <a:chOff x="0" y="1580000"/>
            <a:chExt cx="8191500" cy="2484000"/>
          </a:xfrm>
        </p:grpSpPr>
        <p:sp>
          <p:nvSpPr>
            <p:cNvPr id="6" name="Rectangle 5"/>
            <p:cNvSpPr/>
            <p:nvPr/>
          </p:nvSpPr>
          <p:spPr>
            <a:xfrm>
              <a:off x="0" y="1580000"/>
              <a:ext cx="8191500" cy="2484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0" y="1580000"/>
              <a:ext cx="8191500" cy="2484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0080" tIns="30480" rIns="170688" bIns="3048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en-US" sz="2400" kern="1200" dirty="0" err="1" smtClean="0"/>
                <a:t>Hanya</a:t>
              </a:r>
              <a:r>
                <a:rPr lang="en-US" sz="2400" kern="1200" dirty="0" smtClean="0"/>
                <a:t> unit </a:t>
              </a:r>
              <a:r>
                <a:rPr lang="en-US" sz="2400" kern="1200" dirty="0" err="1" smtClean="0"/>
                <a:t>pertama</a:t>
              </a:r>
              <a:r>
                <a:rPr lang="en-US" sz="2400" kern="1200" dirty="0" smtClean="0"/>
                <a:t> yang </a:t>
              </a:r>
              <a:r>
                <a:rPr lang="en-US" sz="2400" kern="1200" dirty="0" err="1" smtClean="0"/>
                <a:t>dipilih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secara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acak</a:t>
              </a:r>
              <a:r>
                <a:rPr lang="en-US" sz="2400" kern="1200" dirty="0" smtClean="0"/>
                <a:t>, </a:t>
              </a:r>
              <a:r>
                <a:rPr lang="en-US" sz="2400" kern="1200" dirty="0" err="1" smtClean="0"/>
                <a:t>dengan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sisanya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dipilih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berdasarkan</a:t>
              </a:r>
              <a:r>
                <a:rPr lang="en-US" sz="2400" kern="1200" dirty="0" smtClean="0"/>
                <a:t> interval yang </a:t>
              </a:r>
              <a:r>
                <a:rPr lang="en-US" sz="2400" kern="1200" dirty="0" err="1" smtClean="0"/>
                <a:t>tetap</a:t>
              </a:r>
              <a:r>
                <a:rPr lang="en-US" sz="2400" kern="1200" dirty="0" smtClean="0"/>
                <a:t>. </a:t>
              </a:r>
              <a:endParaRPr lang="en-US" sz="2400" kern="1200" dirty="0" smtClean="0"/>
            </a:p>
            <a:p>
              <a:pPr marL="0" lvl="1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endParaRPr lang="en-US" sz="2400" kern="1200" dirty="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en-US" sz="2400" kern="1200" dirty="0" smtClean="0"/>
                <a:t>e.g. Dari 100 </a:t>
              </a:r>
              <a:r>
                <a:rPr lang="en-US" sz="2400" kern="1200" dirty="0" err="1" smtClean="0"/>
                <a:t>penduduk</a:t>
              </a:r>
              <a:r>
                <a:rPr lang="en-US" sz="2400" kern="1200" dirty="0" smtClean="0"/>
                <a:t>, </a:t>
              </a:r>
              <a:r>
                <a:rPr lang="en-US" sz="2400" kern="1200" dirty="0" err="1" smtClean="0"/>
                <a:t>sensus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perlu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dilakukan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dengan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mengambil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sampel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sebanyak</a:t>
              </a:r>
              <a:r>
                <a:rPr lang="en-US" sz="2400" kern="1200" dirty="0" smtClean="0"/>
                <a:t> 4%. </a:t>
              </a:r>
              <a:r>
                <a:rPr lang="en-US" sz="2400" kern="1200" dirty="0" err="1" smtClean="0"/>
                <a:t>Sampel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pertama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akan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diambil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secara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acak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dari</a:t>
              </a:r>
              <a:r>
                <a:rPr lang="en-US" sz="2400" kern="1200" dirty="0" smtClean="0"/>
                <a:t> 25 </a:t>
              </a:r>
              <a:r>
                <a:rPr lang="en-US" sz="2400" kern="1200" dirty="0" err="1" smtClean="0"/>
                <a:t>urutan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dalam</a:t>
              </a:r>
              <a:r>
                <a:rPr lang="en-US" sz="2400" kern="1200" dirty="0" smtClean="0"/>
                <a:t> list. </a:t>
              </a:r>
              <a:r>
                <a:rPr lang="en-US" sz="2400" kern="1200" dirty="0" err="1" smtClean="0"/>
                <a:t>Namun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sampel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kedua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dan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berikutnya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diambil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secara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teratur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dengan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jeda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sebanyak</a:t>
              </a:r>
              <a:r>
                <a:rPr lang="en-US" sz="2400" kern="1200" dirty="0" smtClean="0"/>
                <a:t> 24 </a:t>
              </a:r>
              <a:r>
                <a:rPr lang="en-US" sz="2400" kern="1200" dirty="0" err="1" smtClean="0"/>
                <a:t>dengan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sampel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pertama</a:t>
              </a:r>
              <a:r>
                <a:rPr lang="en-US" sz="2400" kern="1200" dirty="0" smtClean="0"/>
                <a:t>. </a:t>
              </a:r>
              <a:endParaRPr lang="en-US" sz="2400" kern="1200" dirty="0"/>
            </a:p>
          </p:txBody>
        </p:sp>
      </p:grp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9158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9158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9837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9158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9158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4"/>
          <p:cNvSpPr/>
          <p:nvPr/>
        </p:nvSpPr>
        <p:spPr>
          <a:xfrm>
            <a:off x="493127" y="831310"/>
            <a:ext cx="8149054" cy="139236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b="1" kern="1200" dirty="0" smtClean="0">
                <a:solidFill>
                  <a:schemeClr val="tx1"/>
                </a:solidFill>
              </a:rPr>
              <a:t>3. </a:t>
            </a:r>
            <a:r>
              <a:rPr lang="en-US" sz="3600" b="1" kern="1200" dirty="0" err="1" smtClean="0">
                <a:solidFill>
                  <a:schemeClr val="tx1"/>
                </a:solidFill>
              </a:rPr>
              <a:t>Metode</a:t>
            </a:r>
            <a:r>
              <a:rPr lang="en-US" sz="3600" b="1" kern="1200" dirty="0" smtClean="0">
                <a:solidFill>
                  <a:schemeClr val="tx1"/>
                </a:solidFill>
              </a:rPr>
              <a:t> Sampling </a:t>
            </a:r>
            <a:r>
              <a:rPr lang="en-US" sz="3600" b="1" kern="1200" dirty="0" err="1" smtClean="0">
                <a:solidFill>
                  <a:schemeClr val="tx1"/>
                </a:solidFill>
              </a:rPr>
              <a:t>Terstratifikasi</a:t>
            </a:r>
            <a:r>
              <a:rPr lang="en-US" sz="3600" b="1" kern="1200" dirty="0" smtClean="0">
                <a:solidFill>
                  <a:schemeClr val="tx1"/>
                </a:solidFill>
              </a:rPr>
              <a:t> (</a:t>
            </a:r>
            <a:r>
              <a:rPr lang="en-US" sz="3600" b="1" i="1" kern="1200" dirty="0" smtClean="0">
                <a:solidFill>
                  <a:schemeClr val="tx1"/>
                </a:solidFill>
              </a:rPr>
              <a:t>Stratified Sampling</a:t>
            </a:r>
            <a:r>
              <a:rPr lang="en-US" sz="3600" b="1" kern="1200" dirty="0" smtClean="0">
                <a:solidFill>
                  <a:schemeClr val="tx1"/>
                </a:solidFill>
              </a:rPr>
              <a:t>)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71904" y="2498058"/>
            <a:ext cx="8191500" cy="3616992"/>
            <a:chOff x="0" y="1580000"/>
            <a:chExt cx="8191500" cy="2484000"/>
          </a:xfrm>
        </p:grpSpPr>
        <p:sp>
          <p:nvSpPr>
            <p:cNvPr id="10" name="Rectangle 9"/>
            <p:cNvSpPr/>
            <p:nvPr/>
          </p:nvSpPr>
          <p:spPr>
            <a:xfrm>
              <a:off x="0" y="1580000"/>
              <a:ext cx="8191500" cy="2484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0" y="1580000"/>
              <a:ext cx="8191500" cy="2484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0080" tIns="30480" rIns="170688" bIns="3048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en-US" sz="2400" kern="1200" dirty="0" err="1" smtClean="0"/>
                <a:t>Metode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ini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dilakukan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untuk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pengambilan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sampel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pada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populasi</a:t>
              </a:r>
              <a:r>
                <a:rPr lang="en-US" sz="2400" dirty="0" smtClean="0"/>
                <a:t>/</a:t>
              </a:r>
              <a:r>
                <a:rPr lang="en-US" sz="2400" dirty="0" err="1" smtClean="0"/>
                <a:t>grup</a:t>
              </a:r>
              <a:r>
                <a:rPr lang="en-US" sz="2400" dirty="0" smtClean="0"/>
                <a:t> yang </a:t>
              </a:r>
              <a:r>
                <a:rPr lang="en-US" sz="2400" dirty="0" err="1" smtClean="0"/>
                <a:t>tidak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homogen</a:t>
              </a:r>
              <a:r>
                <a:rPr lang="en-US" sz="2400" dirty="0" smtClean="0"/>
                <a:t>. </a:t>
              </a:r>
              <a:endParaRPr lang="en-US" sz="2400" kern="1200" dirty="0" smtClean="0"/>
            </a:p>
            <a:p>
              <a:pPr marL="0" lvl="1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endParaRPr lang="en-US" sz="2400" kern="1200" dirty="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en-US" sz="2400" kern="1200" dirty="0" err="1" smtClean="0"/>
                <a:t>Dalam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metode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ini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populasi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dibagi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menjadi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beberapa</a:t>
              </a:r>
              <a:r>
                <a:rPr lang="en-US" sz="2400" kern="1200" dirty="0" smtClean="0"/>
                <a:t> sub-</a:t>
              </a:r>
              <a:r>
                <a:rPr lang="en-US" sz="2400" kern="1200" dirty="0" err="1" smtClean="0"/>
                <a:t>populasi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atau</a:t>
              </a:r>
              <a:r>
                <a:rPr lang="en-US" sz="2400" kern="1200" dirty="0" smtClean="0"/>
                <a:t> </a:t>
              </a:r>
              <a:r>
                <a:rPr lang="en-US" sz="2400" b="1" kern="1200" dirty="0" smtClean="0"/>
                <a:t>strata</a:t>
              </a:r>
              <a:r>
                <a:rPr lang="en-US" sz="2400" kern="1200" dirty="0" smtClean="0"/>
                <a:t> yang </a:t>
              </a:r>
              <a:r>
                <a:rPr lang="en-US" sz="2400" kern="1200" dirty="0" err="1" smtClean="0"/>
                <a:t>masing-masing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lebih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homogen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dibandingkan</a:t>
              </a:r>
              <a:r>
                <a:rPr lang="en-US" sz="2400" kern="1200" dirty="0" smtClean="0"/>
                <a:t> total </a:t>
              </a:r>
              <a:r>
                <a:rPr lang="en-US" sz="2400" kern="1200" dirty="0" err="1" smtClean="0"/>
                <a:t>populasi</a:t>
              </a:r>
              <a:r>
                <a:rPr lang="en-US" sz="2400" kern="1200" dirty="0" smtClean="0"/>
                <a:t>. 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endParaRPr lang="en-US" sz="2400" dirty="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en-US" sz="2400" kern="1200" dirty="0" err="1" smtClean="0"/>
                <a:t>Setelah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pembagian</a:t>
              </a:r>
              <a:r>
                <a:rPr lang="en-US" sz="2400" kern="1200" dirty="0" smtClean="0"/>
                <a:t> strata, </a:t>
              </a:r>
              <a:r>
                <a:rPr lang="en-US" sz="2400" kern="1200" dirty="0" err="1" smtClean="0"/>
                <a:t>sampel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kemudian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diambil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secara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acak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dari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masing-masing</a:t>
              </a:r>
              <a:r>
                <a:rPr lang="en-US" sz="2400" kern="1200" dirty="0" smtClean="0"/>
                <a:t> strata. </a:t>
              </a:r>
              <a:endParaRPr lang="en-US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20531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9158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9158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4"/>
          <p:cNvSpPr/>
          <p:nvPr/>
        </p:nvSpPr>
        <p:spPr>
          <a:xfrm>
            <a:off x="514350" y="868004"/>
            <a:ext cx="8149054" cy="1198503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b="1" dirty="0">
                <a:solidFill>
                  <a:schemeClr val="tx1"/>
                </a:solidFill>
              </a:rPr>
              <a:t>4</a:t>
            </a:r>
            <a:r>
              <a:rPr lang="en-US" sz="3600" b="1" kern="1200" dirty="0" smtClean="0">
                <a:solidFill>
                  <a:schemeClr val="tx1"/>
                </a:solidFill>
              </a:rPr>
              <a:t>. </a:t>
            </a:r>
            <a:r>
              <a:rPr lang="en-US" sz="3600" b="1" kern="1200" dirty="0" err="1" smtClean="0">
                <a:solidFill>
                  <a:schemeClr val="tx1"/>
                </a:solidFill>
              </a:rPr>
              <a:t>Metode</a:t>
            </a:r>
            <a:r>
              <a:rPr lang="en-US" sz="3600" b="1" kern="1200" dirty="0" smtClean="0">
                <a:solidFill>
                  <a:schemeClr val="tx1"/>
                </a:solidFill>
              </a:rPr>
              <a:t> Sampling </a:t>
            </a:r>
            <a:r>
              <a:rPr lang="en-US" sz="3600" b="1" kern="1200" dirty="0" err="1" smtClean="0">
                <a:solidFill>
                  <a:schemeClr val="tx1"/>
                </a:solidFill>
              </a:rPr>
              <a:t>Klaster</a:t>
            </a:r>
            <a:r>
              <a:rPr lang="en-US" sz="3600" b="1" kern="1200" dirty="0" smtClean="0">
                <a:solidFill>
                  <a:schemeClr val="tx1"/>
                </a:solidFill>
              </a:rPr>
              <a:t> (</a:t>
            </a:r>
            <a:r>
              <a:rPr lang="en-US" sz="3600" b="1" i="1" kern="1200" dirty="0" smtClean="0">
                <a:solidFill>
                  <a:schemeClr val="tx1"/>
                </a:solidFill>
              </a:rPr>
              <a:t>Cluster Sampling</a:t>
            </a:r>
            <a:r>
              <a:rPr lang="en-US" sz="3600" b="1" kern="1200" dirty="0" smtClean="0">
                <a:solidFill>
                  <a:schemeClr val="tx1"/>
                </a:solidFill>
              </a:rPr>
              <a:t>)</a:t>
            </a:r>
            <a:endParaRPr lang="en-US" sz="3600" b="1" kern="120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71904" y="2440908"/>
            <a:ext cx="8191500" cy="3616992"/>
            <a:chOff x="0" y="1580000"/>
            <a:chExt cx="8191500" cy="2484000"/>
          </a:xfrm>
        </p:grpSpPr>
        <p:sp>
          <p:nvSpPr>
            <p:cNvPr id="10" name="Rectangle 9"/>
            <p:cNvSpPr/>
            <p:nvPr/>
          </p:nvSpPr>
          <p:spPr>
            <a:xfrm>
              <a:off x="0" y="1580000"/>
              <a:ext cx="8191500" cy="2484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0" y="1580000"/>
              <a:ext cx="8191500" cy="2484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0080" tIns="30480" rIns="170688" bIns="3048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en-US" sz="2400" kern="1200" dirty="0" err="1" smtClean="0"/>
                <a:t>Biasanya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dilakukan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jika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populasinya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terlalu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besar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untuk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dilakukan</a:t>
              </a:r>
              <a:r>
                <a:rPr lang="en-US" sz="2400" dirty="0" smtClean="0"/>
                <a:t> </a:t>
              </a:r>
              <a:r>
                <a:rPr lang="en-US" sz="2400" i="1" dirty="0" smtClean="0"/>
                <a:t>stratified sampling</a:t>
              </a:r>
              <a:r>
                <a:rPr lang="en-US" sz="2400" dirty="0" smtClean="0"/>
                <a:t>. </a:t>
              </a:r>
              <a:endParaRPr lang="en-US" sz="2400" kern="1200" dirty="0" smtClean="0"/>
            </a:p>
            <a:p>
              <a:pPr marL="0" lvl="1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endParaRPr lang="en-US" sz="2400" kern="1200" dirty="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en-US" sz="2400" kern="1200" dirty="0" err="1" smtClean="0"/>
                <a:t>Dalam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metode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ini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populasi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dibagi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menjadi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beberapa</a:t>
              </a:r>
              <a:r>
                <a:rPr lang="en-US" sz="2400" kern="1200" dirty="0" smtClean="0"/>
                <a:t> sub-</a:t>
              </a:r>
              <a:r>
                <a:rPr lang="en-US" sz="2400" kern="1200" dirty="0" err="1" smtClean="0"/>
                <a:t>populasi</a:t>
              </a:r>
              <a:r>
                <a:rPr lang="en-US" sz="2400" kern="1200" dirty="0" smtClean="0"/>
                <a:t> yang </a:t>
              </a:r>
              <a:r>
                <a:rPr lang="en-US" sz="2400" kern="1200" dirty="0" err="1" smtClean="0"/>
                <a:t>dalam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hal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ini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disebut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sebagai</a:t>
              </a:r>
              <a:r>
                <a:rPr lang="en-US" sz="2400" kern="1200" dirty="0" smtClean="0"/>
                <a:t> </a:t>
              </a:r>
              <a:r>
                <a:rPr lang="en-US" sz="2400" b="1" kern="1200" dirty="0" smtClean="0"/>
                <a:t>cluster </a:t>
              </a:r>
              <a:r>
                <a:rPr lang="en-US" sz="2400" kern="1200" dirty="0" smtClean="0"/>
                <a:t>(</a:t>
              </a:r>
              <a:r>
                <a:rPr lang="en-US" sz="2400" kern="1200" dirty="0" err="1" smtClean="0"/>
                <a:t>lebih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besar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dari</a:t>
              </a:r>
              <a:r>
                <a:rPr lang="en-US" sz="2400" kern="1200" dirty="0" smtClean="0"/>
                <a:t> strata)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endParaRPr lang="en-US" sz="2400" dirty="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en-US" sz="2400" kern="1200" dirty="0" err="1" smtClean="0"/>
                <a:t>Setelah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itu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peneliti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secara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acak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memilih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salah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satu</a:t>
              </a:r>
              <a:r>
                <a:rPr lang="en-US" sz="2400" dirty="0" smtClean="0"/>
                <a:t> cluster, </a:t>
              </a:r>
              <a:r>
                <a:rPr lang="en-US" sz="2400" dirty="0" err="1" smtClean="0"/>
                <a:t>dimana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keseluruhan</a:t>
              </a:r>
              <a:r>
                <a:rPr lang="en-US" sz="2400" dirty="0" smtClean="0"/>
                <a:t> unit </a:t>
              </a:r>
              <a:r>
                <a:rPr lang="en-US" sz="2400" dirty="0" err="1" smtClean="0"/>
                <a:t>sampel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dalam</a:t>
              </a:r>
              <a:r>
                <a:rPr lang="en-US" sz="2400" dirty="0" smtClean="0"/>
                <a:t> cluster </a:t>
              </a:r>
              <a:r>
                <a:rPr lang="en-US" sz="2400" dirty="0" err="1" smtClean="0"/>
                <a:t>tersebut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dijadikan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sampel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penelitian</a:t>
              </a:r>
              <a:r>
                <a:rPr lang="en-US" sz="2400" dirty="0" smtClean="0"/>
                <a:t>. </a:t>
              </a:r>
              <a:endParaRPr lang="en-US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9740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343775" cy="1325563"/>
          </a:xfrm>
        </p:spPr>
        <p:txBody>
          <a:bodyPr/>
          <a:lstStyle/>
          <a:p>
            <a:pPr algn="r"/>
            <a:r>
              <a:rPr lang="en-US" b="1" dirty="0" smtClean="0"/>
              <a:t>Sampling Design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2371724"/>
            <a:ext cx="7543800" cy="4048125"/>
          </a:xfrm>
        </p:spPr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Sampling process</a:t>
            </a:r>
          </a:p>
          <a:p>
            <a:r>
              <a:rPr lang="en-US" dirty="0" smtClean="0"/>
              <a:t>Sampling method</a:t>
            </a:r>
          </a:p>
          <a:p>
            <a:r>
              <a:rPr lang="en-US" dirty="0" smtClean="0"/>
              <a:t>Non-probability sampling</a:t>
            </a:r>
          </a:p>
          <a:p>
            <a:r>
              <a:rPr lang="en-US" dirty="0" smtClean="0"/>
              <a:t>Probability sampling</a:t>
            </a:r>
          </a:p>
          <a:p>
            <a:r>
              <a:rPr lang="en-US" dirty="0" smtClean="0"/>
              <a:t>Selecting random sampling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9258"/>
            <a:ext cx="1485900" cy="1495425"/>
          </a:xfrm>
          <a:prstGeom prst="rect">
            <a:avLst/>
          </a:prstGeom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8045" t="-3398"/>
          <a:stretch/>
        </p:blipFill>
        <p:spPr bwMode="auto">
          <a:xfrm>
            <a:off x="1638300" y="0"/>
            <a:ext cx="7505700" cy="592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9158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599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6453"/>
            <a:ext cx="7886700" cy="1254236"/>
          </a:xfrm>
        </p:spPr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Definisi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Sampling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memilih</a:t>
            </a:r>
            <a:r>
              <a:rPr lang="en-US" dirty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(</a:t>
            </a:r>
            <a:r>
              <a:rPr lang="en-US" b="1" i="1" dirty="0" smtClean="0"/>
              <a:t>sample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(</a:t>
            </a:r>
            <a:r>
              <a:rPr lang="en-US" b="1" i="1" dirty="0" smtClean="0"/>
              <a:t>sampling population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prediksi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.</a:t>
            </a:r>
          </a:p>
          <a:p>
            <a:r>
              <a:rPr lang="en-US" dirty="0" smtClean="0"/>
              <a:t>Sample </a:t>
            </a:r>
            <a:r>
              <a:rPr lang="en-US" dirty="0" err="1" smtClean="0"/>
              <a:t>merupakan</a:t>
            </a:r>
            <a:r>
              <a:rPr lang="en-US" dirty="0" smtClean="0"/>
              <a:t> sub-group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Pemilihan</a:t>
            </a:r>
            <a:r>
              <a:rPr lang="en-US" dirty="0" smtClean="0"/>
              <a:t> sub-group </a:t>
            </a:r>
            <a:r>
              <a:rPr lang="en-US" dirty="0" err="1" smtClean="0"/>
              <a:t>tersenut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agar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keaslian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9158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9158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481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Desain</a:t>
            </a:r>
            <a:r>
              <a:rPr lang="en-US" b="1" dirty="0" smtClean="0"/>
              <a:t> sampling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i="1" dirty="0" smtClean="0"/>
              <a:t>sample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prosedur</a:t>
            </a:r>
            <a:r>
              <a:rPr lang="en-US" b="1" dirty="0" smtClean="0"/>
              <a:t> yang </a:t>
            </a:r>
            <a:r>
              <a:rPr lang="en-US" b="1" dirty="0" err="1" smtClean="0"/>
              <a:t>diadopsi</a:t>
            </a:r>
            <a:r>
              <a:rPr lang="en-US" b="1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i="1" dirty="0" smtClean="0"/>
              <a:t>sample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Desain</a:t>
            </a:r>
            <a:r>
              <a:rPr lang="en-US" dirty="0" smtClean="0"/>
              <a:t> sampling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i="1" dirty="0" smtClean="0"/>
              <a:t>sample </a:t>
            </a:r>
            <a:r>
              <a:rPr lang="en-US" dirty="0" smtClean="0"/>
              <a:t>(</a:t>
            </a:r>
            <a:r>
              <a:rPr lang="en-US" b="1" i="1" dirty="0" smtClean="0"/>
              <a:t>sample size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Desain</a:t>
            </a:r>
            <a:r>
              <a:rPr lang="en-US" dirty="0" smtClean="0"/>
              <a:t> sampling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data. </a:t>
            </a: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9158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8" y="6509906"/>
            <a:ext cx="9158288" cy="33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066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solidFill>
                  <a:srgbClr val="C00000"/>
                </a:solidFill>
              </a:rPr>
              <a:t>Sampling Process: 7-steps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3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4289" y="-4081"/>
            <a:ext cx="9158289" cy="44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43100460"/>
              </p:ext>
            </p:extLst>
          </p:nvPr>
        </p:nvGraphicFramePr>
        <p:xfrm>
          <a:off x="628650" y="1473200"/>
          <a:ext cx="668655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580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8300"/>
            <a:ext cx="7886700" cy="4914900"/>
          </a:xfrm>
        </p:spPr>
        <p:txBody>
          <a:bodyPr>
            <a:normAutofit/>
          </a:bodyPr>
          <a:lstStyle/>
          <a:p>
            <a:r>
              <a:rPr lang="en-US" dirty="0" smtClean="0"/>
              <a:t>Parameter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elemen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unit sampling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rentang</a:t>
            </a:r>
            <a:r>
              <a:rPr lang="en-US" dirty="0" smtClean="0">
                <a:solidFill>
                  <a:srgbClr val="0070C0"/>
                </a:solidFill>
              </a:rPr>
              <a:t>/</a:t>
            </a:r>
            <a:r>
              <a:rPr lang="en-US" dirty="0" err="1" smtClean="0">
                <a:solidFill>
                  <a:srgbClr val="0070C0"/>
                </a:solidFill>
              </a:rPr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waktu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monitoring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herbal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diluncurkan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farmasi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10858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</a:rPr>
              <a:t>Elemen</a:t>
            </a:r>
            <a:r>
              <a:rPr lang="en-US" sz="2400" dirty="0" smtClean="0"/>
              <a:t>: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herbal, </a:t>
            </a:r>
            <a:r>
              <a:rPr lang="en-US" sz="2400" dirty="0" err="1" smtClean="0"/>
              <a:t>penjual</a:t>
            </a:r>
            <a:r>
              <a:rPr lang="en-US" sz="2400" dirty="0" smtClean="0"/>
              <a:t>, </a:t>
            </a:r>
            <a:r>
              <a:rPr lang="en-US" sz="2400" dirty="0" err="1" smtClean="0"/>
              <a:t>konsumer</a:t>
            </a:r>
            <a:r>
              <a:rPr lang="en-US" sz="2400" dirty="0" smtClean="0"/>
              <a:t>.</a:t>
            </a:r>
          </a:p>
          <a:p>
            <a:pPr marL="10858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Unit sampling</a:t>
            </a:r>
            <a:r>
              <a:rPr lang="en-US" sz="2400" dirty="0" smtClean="0"/>
              <a:t>: supermarket, </a:t>
            </a:r>
            <a:r>
              <a:rPr lang="en-US" sz="2400" dirty="0" err="1" smtClean="0"/>
              <a:t>apotek</a:t>
            </a:r>
            <a:r>
              <a:rPr lang="en-US" sz="2400" dirty="0" smtClean="0"/>
              <a:t>, </a:t>
            </a:r>
            <a:r>
              <a:rPr lang="en-US" sz="2400" dirty="0" err="1" smtClean="0"/>
              <a:t>konsumer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.</a:t>
            </a:r>
          </a:p>
          <a:p>
            <a:pPr marL="10858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chemeClr val="accent5"/>
                </a:solidFill>
              </a:rPr>
              <a:t>Rentang</a:t>
            </a:r>
            <a:r>
              <a:rPr lang="en-US" sz="2400" dirty="0" smtClean="0">
                <a:solidFill>
                  <a:schemeClr val="accent5"/>
                </a:solidFill>
              </a:rPr>
              <a:t>/</a:t>
            </a:r>
            <a:r>
              <a:rPr lang="en-US" sz="2400" dirty="0" err="1" smtClean="0">
                <a:solidFill>
                  <a:schemeClr val="accent5"/>
                </a:solidFill>
              </a:rPr>
              <a:t>cakupan</a:t>
            </a:r>
            <a:r>
              <a:rPr lang="en-US" sz="2400" dirty="0" smtClean="0"/>
              <a:t>: </a:t>
            </a:r>
            <a:r>
              <a:rPr lang="en-US" sz="2400" dirty="0" err="1" smtClean="0"/>
              <a:t>Pulau</a:t>
            </a:r>
            <a:r>
              <a:rPr lang="en-US" sz="2400" dirty="0" smtClean="0"/>
              <a:t> </a:t>
            </a:r>
            <a:r>
              <a:rPr lang="en-US" sz="2400" dirty="0" err="1" smtClean="0"/>
              <a:t>Jawa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Sumatra.</a:t>
            </a:r>
          </a:p>
          <a:p>
            <a:pPr marL="10858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rgbClr val="C00000"/>
                </a:solidFill>
              </a:rPr>
              <a:t>Waktu</a:t>
            </a:r>
            <a:r>
              <a:rPr lang="en-US" sz="2400" dirty="0" smtClean="0"/>
              <a:t>: </a:t>
            </a:r>
            <a:r>
              <a:rPr lang="en-US" sz="2400" dirty="0" err="1" smtClean="0"/>
              <a:t>Mulai</a:t>
            </a:r>
            <a:r>
              <a:rPr lang="en-US" sz="2400" dirty="0" smtClean="0"/>
              <a:t> 1 April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1 Mei 2019.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628650" y="461370"/>
            <a:ext cx="6686550" cy="891180"/>
            <a:chOff x="1228725" y="3109320"/>
            <a:chExt cx="6686550" cy="639360"/>
          </a:xfrm>
        </p:grpSpPr>
        <p:sp>
          <p:nvSpPr>
            <p:cNvPr id="4" name="Rectangle 3"/>
            <p:cNvSpPr/>
            <p:nvPr/>
          </p:nvSpPr>
          <p:spPr>
            <a:xfrm>
              <a:off x="1228725" y="3345480"/>
              <a:ext cx="6686550" cy="40320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5" name="Group 4"/>
            <p:cNvGrpSpPr/>
            <p:nvPr/>
          </p:nvGrpSpPr>
          <p:grpSpPr>
            <a:xfrm>
              <a:off x="1563052" y="3109320"/>
              <a:ext cx="4680585" cy="472320"/>
              <a:chOff x="334327" y="43040"/>
              <a:chExt cx="4680585" cy="472320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334327" y="43040"/>
                <a:ext cx="4680585" cy="47232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Rounded Rectangle 5"/>
              <p:cNvSpPr/>
              <p:nvPr/>
            </p:nvSpPr>
            <p:spPr>
              <a:xfrm>
                <a:off x="357384" y="66097"/>
                <a:ext cx="4634471" cy="42620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6915" tIns="0" rIns="176915" bIns="0" numCol="1" spcCol="1270" anchor="ctr" anchorCtr="0">
                <a:noAutofit/>
              </a:bodyPr>
              <a:lstStyle/>
              <a:p>
                <a:pPr lvl="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kern="1200" dirty="0" smtClean="0">
                    <a:solidFill>
                      <a:schemeClr val="tx1"/>
                    </a:solidFill>
                  </a:rPr>
                  <a:t>STEP 1: Define Population</a:t>
                </a:r>
                <a:endParaRPr lang="en-US" sz="2400" b="1" kern="12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096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List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=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diseleksi</a:t>
            </a:r>
            <a:r>
              <a:rPr lang="en-US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i="1" dirty="0" smtClean="0"/>
              <a:t>sampling frame</a:t>
            </a:r>
            <a:endParaRPr lang="en-US" b="1" dirty="0" smtClean="0"/>
          </a:p>
          <a:p>
            <a:pPr>
              <a:spcAft>
                <a:spcPts val="1200"/>
              </a:spcAft>
            </a:pP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 data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apotek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sampelnya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list </a:t>
            </a:r>
            <a:r>
              <a:rPr lang="en-US" dirty="0" err="1" smtClean="0"/>
              <a:t>apotek</a:t>
            </a:r>
            <a:r>
              <a:rPr lang="en-US" dirty="0" smtClean="0"/>
              <a:t> di </a:t>
            </a:r>
            <a:r>
              <a:rPr lang="en-US" dirty="0" err="1" smtClean="0"/>
              <a:t>Pulau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Pulau</a:t>
            </a:r>
            <a:r>
              <a:rPr lang="en-US" dirty="0" smtClean="0"/>
              <a:t> Sumatra yang </a:t>
            </a:r>
            <a:r>
              <a:rPr lang="en-US" dirty="0" err="1" smtClean="0"/>
              <a:t>terdaftar</a:t>
            </a:r>
            <a:r>
              <a:rPr lang="en-US" dirty="0" smtClean="0"/>
              <a:t> di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.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28650" y="308970"/>
            <a:ext cx="7429500" cy="1062630"/>
            <a:chOff x="1228725" y="3109320"/>
            <a:chExt cx="6686550" cy="639360"/>
          </a:xfrm>
        </p:grpSpPr>
        <p:sp>
          <p:nvSpPr>
            <p:cNvPr id="4" name="Rectangle 3"/>
            <p:cNvSpPr/>
            <p:nvPr/>
          </p:nvSpPr>
          <p:spPr>
            <a:xfrm>
              <a:off x="1228725" y="3345480"/>
              <a:ext cx="6686550" cy="403200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5" name="Group 4"/>
            <p:cNvGrpSpPr/>
            <p:nvPr/>
          </p:nvGrpSpPr>
          <p:grpSpPr>
            <a:xfrm>
              <a:off x="1563052" y="3109320"/>
              <a:ext cx="5735003" cy="472320"/>
              <a:chOff x="334327" y="768800"/>
              <a:chExt cx="5735003" cy="472320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334327" y="768800"/>
                <a:ext cx="5735003" cy="47232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Rounded Rectangle 5"/>
              <p:cNvSpPr/>
              <p:nvPr/>
            </p:nvSpPr>
            <p:spPr>
              <a:xfrm>
                <a:off x="357383" y="791857"/>
                <a:ext cx="5711947" cy="42620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6915" tIns="0" rIns="176915" bIns="0" numCol="1" spcCol="1270" anchor="ctr" anchorCtr="0">
                <a:noAutofit/>
              </a:bodyPr>
              <a:lstStyle/>
              <a:p>
                <a:pPr lvl="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kern="1200" dirty="0" smtClean="0">
                    <a:solidFill>
                      <a:schemeClr val="tx1"/>
                    </a:solidFill>
                  </a:rPr>
                  <a:t>STEP 2: </a:t>
                </a:r>
                <a:r>
                  <a:rPr lang="en-US" sz="2400" b="1" kern="1200" dirty="0" err="1" smtClean="0">
                    <a:solidFill>
                      <a:schemeClr val="tx1"/>
                    </a:solidFill>
                  </a:rPr>
                  <a:t>Mengidentifikasi</a:t>
                </a:r>
                <a:r>
                  <a:rPr lang="en-US" sz="2400" b="1" kern="1200" dirty="0" smtClean="0">
                    <a:solidFill>
                      <a:schemeClr val="tx1"/>
                    </a:solidFill>
                  </a:rPr>
                  <a:t> List </a:t>
                </a:r>
                <a:r>
                  <a:rPr lang="en-US" sz="2400" b="1" kern="1200" dirty="0" err="1" smtClean="0">
                    <a:solidFill>
                      <a:schemeClr val="tx1"/>
                    </a:solidFill>
                  </a:rPr>
                  <a:t>Sumber</a:t>
                </a:r>
                <a:r>
                  <a:rPr lang="en-US" sz="2400" b="1" kern="12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b="1" kern="1200" dirty="0" err="1" smtClean="0">
                    <a:solidFill>
                      <a:schemeClr val="tx1"/>
                    </a:solidFill>
                  </a:rPr>
                  <a:t>Sampel</a:t>
                </a:r>
                <a:endParaRPr lang="en-US" sz="2400" b="1" kern="12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92960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831975"/>
          </a:xfrm>
        </p:spPr>
        <p:txBody>
          <a:bodyPr/>
          <a:lstStyle/>
          <a:p>
            <a:r>
              <a:rPr lang="en-US" dirty="0" smtClean="0"/>
              <a:t>Unit sampling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sampling.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, unit sampling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apotek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28650" y="347070"/>
            <a:ext cx="7315200" cy="1043580"/>
            <a:chOff x="1228725" y="3109320"/>
            <a:chExt cx="6686550" cy="639360"/>
          </a:xfrm>
        </p:grpSpPr>
        <p:sp>
          <p:nvSpPr>
            <p:cNvPr id="4" name="Rectangle 3"/>
            <p:cNvSpPr/>
            <p:nvPr/>
          </p:nvSpPr>
          <p:spPr>
            <a:xfrm>
              <a:off x="1228725" y="3345480"/>
              <a:ext cx="6686550" cy="403200"/>
            </a:xfrm>
            <a:prstGeom prst="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5" name="Group 4"/>
            <p:cNvGrpSpPr/>
            <p:nvPr/>
          </p:nvGrpSpPr>
          <p:grpSpPr>
            <a:xfrm>
              <a:off x="1563052" y="3109320"/>
              <a:ext cx="4680585" cy="472320"/>
              <a:chOff x="334327" y="1494560"/>
              <a:chExt cx="4680585" cy="472320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334327" y="1494560"/>
                <a:ext cx="4680585" cy="47232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Rounded Rectangle 5"/>
              <p:cNvSpPr/>
              <p:nvPr/>
            </p:nvSpPr>
            <p:spPr>
              <a:xfrm>
                <a:off x="357384" y="1517617"/>
                <a:ext cx="4634471" cy="42620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6915" tIns="0" rIns="176915" bIns="0" numCol="1" spcCol="1270" anchor="ctr" anchorCtr="0">
                <a:noAutofit/>
              </a:bodyPr>
              <a:lstStyle/>
              <a:p>
                <a:pPr lvl="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kern="1200" dirty="0" smtClean="0">
                    <a:solidFill>
                      <a:schemeClr val="tx1"/>
                    </a:solidFill>
                  </a:rPr>
                  <a:t>STEP 3: </a:t>
                </a:r>
                <a:r>
                  <a:rPr lang="en-US" sz="2400" b="1" kern="1200" dirty="0" err="1" smtClean="0">
                    <a:solidFill>
                      <a:schemeClr val="tx1"/>
                    </a:solidFill>
                  </a:rPr>
                  <a:t>Menetapkan</a:t>
                </a:r>
                <a:r>
                  <a:rPr lang="en-US" sz="2400" b="1" kern="1200" dirty="0" smtClean="0">
                    <a:solidFill>
                      <a:schemeClr val="tx1"/>
                    </a:solidFill>
                  </a:rPr>
                  <a:t> unit sampling</a:t>
                </a:r>
                <a:endParaRPr lang="en-US" sz="2400" kern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628650" y="4092575"/>
            <a:ext cx="8039100" cy="986430"/>
            <a:chOff x="1228725" y="3109320"/>
            <a:chExt cx="6686550" cy="639360"/>
          </a:xfrm>
        </p:grpSpPr>
        <p:sp>
          <p:nvSpPr>
            <p:cNvPr id="10" name="Rectangle 9"/>
            <p:cNvSpPr/>
            <p:nvPr/>
          </p:nvSpPr>
          <p:spPr>
            <a:xfrm>
              <a:off x="1228725" y="3345480"/>
              <a:ext cx="6686550" cy="403200"/>
            </a:xfrm>
            <a:prstGeom prst="rect">
              <a:avLst/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1" name="Group 10"/>
            <p:cNvGrpSpPr/>
            <p:nvPr/>
          </p:nvGrpSpPr>
          <p:grpSpPr>
            <a:xfrm>
              <a:off x="1563052" y="3109320"/>
              <a:ext cx="4680585" cy="472320"/>
              <a:chOff x="334327" y="2220319"/>
              <a:chExt cx="4680585" cy="47232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334327" y="2220319"/>
                <a:ext cx="4680585" cy="47232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Rounded Rectangle 5"/>
              <p:cNvSpPr/>
              <p:nvPr/>
            </p:nvSpPr>
            <p:spPr>
              <a:xfrm>
                <a:off x="357384" y="2243376"/>
                <a:ext cx="4634471" cy="42620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6915" tIns="0" rIns="176915" bIns="0" numCol="1" spcCol="1270" anchor="ctr" anchorCtr="0">
                <a:noAutofit/>
              </a:bodyPr>
              <a:lstStyle/>
              <a:p>
                <a:pPr lvl="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kern="1200" dirty="0" smtClean="0">
                    <a:solidFill>
                      <a:schemeClr val="tx1"/>
                    </a:solidFill>
                  </a:rPr>
                  <a:t>STEP 4: Selection of Sampling Method</a:t>
                </a:r>
                <a:endParaRPr lang="en-US" sz="2400" kern="1200" dirty="0"/>
              </a:p>
            </p:txBody>
          </p:sp>
        </p:grp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628650" y="5256264"/>
            <a:ext cx="7886700" cy="1538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b="1" dirty="0" smtClean="0"/>
              <a:t>probability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smtClean="0"/>
              <a:t>non-probability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7700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/</a:t>
            </a:r>
            <a:r>
              <a:rPr lang="en-US" dirty="0" err="1" smtClean="0"/>
              <a:t>diamati</a:t>
            </a:r>
            <a:r>
              <a:rPr lang="en-US" dirty="0" smtClean="0"/>
              <a:t> .</a:t>
            </a:r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b="1" dirty="0" smtClean="0"/>
              <a:t>optimum </a:t>
            </a:r>
            <a:r>
              <a:rPr lang="en-US" dirty="0" smtClean="0"/>
              <a:t>–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akurasi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error </a:t>
            </a:r>
            <a:r>
              <a:rPr lang="en-US" dirty="0" smtClean="0"/>
              <a:t>yang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28650" y="442320"/>
            <a:ext cx="7505700" cy="1081680"/>
            <a:chOff x="1228725" y="3109320"/>
            <a:chExt cx="6686550" cy="639360"/>
          </a:xfrm>
        </p:grpSpPr>
        <p:sp>
          <p:nvSpPr>
            <p:cNvPr id="9" name="Rectangle 8"/>
            <p:cNvSpPr/>
            <p:nvPr/>
          </p:nvSpPr>
          <p:spPr>
            <a:xfrm>
              <a:off x="1228725" y="3345480"/>
              <a:ext cx="6686550" cy="403200"/>
            </a:xfrm>
            <a:prstGeom prst="rect">
              <a:avLst/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0" name="Group 9"/>
            <p:cNvGrpSpPr/>
            <p:nvPr/>
          </p:nvGrpSpPr>
          <p:grpSpPr>
            <a:xfrm>
              <a:off x="1563052" y="3109320"/>
              <a:ext cx="4680585" cy="472320"/>
              <a:chOff x="334327" y="2946080"/>
              <a:chExt cx="4680585" cy="472320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334327" y="2946080"/>
                <a:ext cx="4680585" cy="47232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6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6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Rounded Rectangle 5"/>
              <p:cNvSpPr/>
              <p:nvPr/>
            </p:nvSpPr>
            <p:spPr>
              <a:xfrm>
                <a:off x="357384" y="2969137"/>
                <a:ext cx="4634471" cy="42620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6915" tIns="0" rIns="176915" bIns="0" numCol="1" spcCol="1270" anchor="ctr" anchorCtr="0">
                <a:noAutofit/>
              </a:bodyPr>
              <a:lstStyle/>
              <a:p>
                <a:pPr lvl="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kern="1200" dirty="0" smtClean="0">
                    <a:solidFill>
                      <a:schemeClr val="tx1"/>
                    </a:solidFill>
                  </a:rPr>
                  <a:t>STEP 5: Determine the sample size</a:t>
                </a:r>
                <a:endParaRPr lang="en-US" sz="2400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45850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833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Sampling Design</vt:lpstr>
      <vt:lpstr>Definisi</vt:lpstr>
      <vt:lpstr>Definisi (2)</vt:lpstr>
      <vt:lpstr>Sampling Process: 7-steps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Sampling Method</vt:lpstr>
      <vt:lpstr>Non-Probability Method</vt:lpstr>
      <vt:lpstr>Probability Method</vt:lpstr>
      <vt:lpstr>Bagaimana mengambil sampel secara acak?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Radisti</dc:creator>
  <cp:lastModifiedBy>Radisti</cp:lastModifiedBy>
  <cp:revision>25</cp:revision>
  <dcterms:created xsi:type="dcterms:W3CDTF">2019-04-23T09:07:45Z</dcterms:created>
  <dcterms:modified xsi:type="dcterms:W3CDTF">2019-04-28T19:30:12Z</dcterms:modified>
</cp:coreProperties>
</file>