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74" r:id="rId4"/>
    <p:sldId id="259" r:id="rId5"/>
    <p:sldId id="260" r:id="rId6"/>
    <p:sldId id="271" r:id="rId7"/>
    <p:sldId id="261" r:id="rId8"/>
    <p:sldId id="263" r:id="rId9"/>
    <p:sldId id="265" r:id="rId10"/>
    <p:sldId id="266" r:id="rId11"/>
    <p:sldId id="272" r:id="rId12"/>
    <p:sldId id="268" r:id="rId13"/>
    <p:sldId id="267" r:id="rId1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0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FC45A-8800-4C66-84B4-5840AC4B3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B66C47-783B-4416-9661-54A31257B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46E8B-AD03-4C5A-9EFD-6BE50010B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E0FA8-3A05-4804-87D2-073A88012A09}" type="datetimeFigureOut">
              <a:rPr lang="id-ID" smtClean="0"/>
              <a:t>11/07/2019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5F8EB-E569-4876-91D3-CFDCC0424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A3327-6812-4A55-A0FC-9FAA5E0A6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475A-90E1-4354-AE21-7E06D8C347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61076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F41BB-7EBD-47AE-A98A-F315588A9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6E0E6-6EF0-451F-BD18-F9A2317DC3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AD1AC-01AB-4E9A-A052-F0DFC84E3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E0FA8-3A05-4804-87D2-073A88012A09}" type="datetimeFigureOut">
              <a:rPr lang="id-ID" smtClean="0"/>
              <a:t>11/07/2019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79DF9-EDEE-4420-93BC-9EA9E5C09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F4708-C6FB-43AE-85C9-0E50B6646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475A-90E1-4354-AE21-7E06D8C347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599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B38810-D638-4615-8512-CA015D00F7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CC19CB-388F-48FF-A2BC-B58351EA7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7F749-4BEF-423C-8868-0A9C073DA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E0FA8-3A05-4804-87D2-073A88012A09}" type="datetimeFigureOut">
              <a:rPr lang="id-ID" smtClean="0"/>
              <a:t>11/07/2019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69A74-05A3-4CB5-A658-2B5E387A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89053-6F1F-44BB-9B47-FD523BA56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475A-90E1-4354-AE21-7E06D8C347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762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CF762-6A5D-400B-88CB-F0F2629E7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A418F-6491-4373-9066-9893EA633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D67C4-62D5-40A5-8177-F63228A17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E0FA8-3A05-4804-87D2-073A88012A09}" type="datetimeFigureOut">
              <a:rPr lang="id-ID" smtClean="0"/>
              <a:t>11/07/2019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6ACA2-9DA6-4265-8691-A6B63087A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513B8-9259-4BEE-A5DF-F3C0AA66D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475A-90E1-4354-AE21-7E06D8C347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2696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30BD9-793E-41EB-B785-4BE83F1D9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E7C44F-71FA-4A5A-BCCA-B2034D046B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CE7FA-1B9B-45FA-94F3-6C7507900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E0FA8-3A05-4804-87D2-073A88012A09}" type="datetimeFigureOut">
              <a:rPr lang="id-ID" smtClean="0"/>
              <a:t>11/07/2019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FA9FE-2D19-42F5-A192-35CDB58B2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5F8E7-D271-4ED6-AA95-B8CCE7B8F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475A-90E1-4354-AE21-7E06D8C347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6263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95918-3999-4BF5-87DE-812388F69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7CD12-E374-48BA-B4BC-BE7CC72C51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E123B4-6247-4060-BAF9-DACD4B538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E796C-6471-4B4C-88C9-350CBE35A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E0FA8-3A05-4804-87D2-073A88012A09}" type="datetimeFigureOut">
              <a:rPr lang="id-ID" smtClean="0"/>
              <a:t>11/07/2019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C86B9-8754-4475-A10D-A54F7067C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A273AA-5206-4863-8317-DAF118F89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475A-90E1-4354-AE21-7E06D8C347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966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F640D-914B-4A69-B2B6-759208D5F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A1BE1-3C65-41C6-A37B-BD50BB1E3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0E19F1-C036-4D6E-893B-789A39EB1D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42B75A-320A-4A61-B13C-296102E512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C8B81D-7E35-4941-A61E-7D2CE3CAEF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B17321-7035-4177-94D3-378A89088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E0FA8-3A05-4804-87D2-073A88012A09}" type="datetimeFigureOut">
              <a:rPr lang="id-ID" smtClean="0"/>
              <a:t>11/07/2019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B1988C-0009-43E4-9482-789F2DCD8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78B741-13F9-4E89-AAD0-F08AA86B7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475A-90E1-4354-AE21-7E06D8C347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1324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97F4C-C5E3-45AC-92B4-14074449E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7CD5CD-51C8-4659-87B0-13046A20F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E0FA8-3A05-4804-87D2-073A88012A09}" type="datetimeFigureOut">
              <a:rPr lang="id-ID" smtClean="0"/>
              <a:t>11/07/2019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734C8C-A206-4871-8C8F-D68F808A0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8E153C-B27F-4EAB-A87D-4754C4B49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475A-90E1-4354-AE21-7E06D8C347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1041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BD99B3-6BB9-48F0-BFCD-6E7E48358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E0FA8-3A05-4804-87D2-073A88012A09}" type="datetimeFigureOut">
              <a:rPr lang="id-ID" smtClean="0"/>
              <a:t>11/07/2019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E37E04-E6AF-4EBC-8424-3BBEDAEA6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BC5F8B-C5A7-47F6-AC40-1C513D6A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475A-90E1-4354-AE21-7E06D8C347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6576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95CD3-96F8-423E-A3FA-339AA79A7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F3073-4BDC-4C85-86D2-21ED8F043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DD864E-017F-4902-8EAA-8967C99E2A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BE3DEE-39C8-4C8B-B034-4220D5A02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E0FA8-3A05-4804-87D2-073A88012A09}" type="datetimeFigureOut">
              <a:rPr lang="id-ID" smtClean="0"/>
              <a:t>11/07/2019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A668F5-F6F5-4E28-A837-522D1845A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427F7A-35BF-4FE0-A427-E25165D3F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475A-90E1-4354-AE21-7E06D8C347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74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63DA7-B749-4F4D-BED7-E91834AB2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024BD7-9814-4A8A-8C3D-741D95845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6A41EC-A3DB-49E4-8FDD-326C731EF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6D1666-3A2F-421C-839F-0BA4203C0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E0FA8-3A05-4804-87D2-073A88012A09}" type="datetimeFigureOut">
              <a:rPr lang="id-ID" smtClean="0"/>
              <a:t>11/07/2019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69DC0-366A-482D-96D0-616FC8DF9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E43DA7-8CB7-4557-B4D1-4EF18B1D6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475A-90E1-4354-AE21-7E06D8C347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769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F08D20-360E-4F74-BEBF-ADB4F11BB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86EB2-1961-4C9F-9976-0E9343B5B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1B503-8207-4E11-AB9D-B3795BCAA9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E0FA8-3A05-4804-87D2-073A88012A09}" type="datetimeFigureOut">
              <a:rPr lang="id-ID" smtClean="0"/>
              <a:t>11/07/2019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BBC4B-E7FA-4AEE-83AC-6842F95D1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D0B06-BB4E-43F6-B706-1DBFBB3DF2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475A-90E1-4354-AE21-7E06D8C3476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595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EA43C23F-EC46-40A5-9F4F-9A9CB8158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64F547-40F6-4AA0-904E-E84530F54B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Nutrigenetika</a:t>
            </a:r>
            <a:r>
              <a:rPr lang="en-US" dirty="0"/>
              <a:t> :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Phenylketourinaria</a:t>
            </a:r>
            <a:endParaRPr lang="id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6473E1-C1BE-4C74-A958-DF9D59249A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98460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04241-6D03-430A-B025-C2FEE2945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5813"/>
            <a:ext cx="10515600" cy="5391150"/>
          </a:xfrm>
        </p:spPr>
        <p:txBody>
          <a:bodyPr>
            <a:normAutofit/>
          </a:bodyPr>
          <a:lstStyle/>
          <a:p>
            <a:r>
              <a:rPr lang="en-US" dirty="0"/>
              <a:t>Hasil </a:t>
            </a:r>
            <a:r>
              <a:rPr lang="id-ID" dirty="0"/>
              <a:t>isolasi full-length cDNA encoding PAH dari library cDNA hati manusia</a:t>
            </a:r>
            <a:endParaRPr lang="en-US" dirty="0"/>
          </a:p>
          <a:p>
            <a:r>
              <a:rPr lang="id-ID" dirty="0"/>
              <a:t>Protein yang diprediksi mengandung 452 asam amino dan 96% homologi pada tikus. </a:t>
            </a:r>
            <a:endParaRPr lang="en-US" dirty="0"/>
          </a:p>
          <a:p>
            <a:r>
              <a:rPr lang="id-ID" dirty="0"/>
              <a:t>protein PAH mengandung domain regulasi, katalitik, dan tetramerization</a:t>
            </a:r>
            <a:endParaRPr lang="en-US" dirty="0"/>
          </a:p>
          <a:p>
            <a:r>
              <a:rPr lang="id-ID" dirty="0"/>
              <a:t>Mereka menyimpulkan bahwa 452 asam amino monomer membentuk bentuk dimer dan tetrameric fungsional enzim</a:t>
            </a:r>
            <a:endParaRPr lang="en-US" dirty="0"/>
          </a:p>
          <a:p>
            <a:r>
              <a:rPr lang="id-ID" dirty="0"/>
              <a:t>Dengan analisis Northern blot, mendeteksi bahwa ekspresi tertinggi  yaitu transkrip 2,5-kb PAH terdapat dalam hati manusia, diikuti oleh ginjal, pankreas, dan otak</a:t>
            </a:r>
            <a:endParaRPr lang="en-US" dirty="0"/>
          </a:p>
          <a:p>
            <a:r>
              <a:rPr lang="id-ID" dirty="0"/>
              <a:t>Transkrip 4.6-kb juga terdeteksi di hati, ginjal, dan pankreas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939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7D8AC64A-C85D-4C50-816F-0F44A84843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78DD6-C356-4B26-AC3A-12A1FF307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4363"/>
            <a:ext cx="10515600" cy="5562600"/>
          </a:xfrm>
        </p:spPr>
        <p:txBody>
          <a:bodyPr/>
          <a:lstStyle/>
          <a:p>
            <a:r>
              <a:rPr lang="id-ID" dirty="0"/>
              <a:t>Model ini didasarkan pada sifat kinetik murni PAH manusia yang dikaitkan dengan tingkat transaminasi fenilalanin dan degradasi protein</a:t>
            </a:r>
            <a:endParaRPr lang="en-US" dirty="0"/>
          </a:p>
          <a:p>
            <a:r>
              <a:rPr lang="id-ID" dirty="0"/>
              <a:t>Nilai dihitung dari konsentrasi keadaan tunak fenilalanin dalam darah, clearance fenilalanin dari darah setelah diberikan asam amino peroral, dan toleransi diet fenilalanin dari pasien fenilketonuria dan obligat heterozigot</a:t>
            </a:r>
            <a:r>
              <a:rPr lang="en-US" dirty="0"/>
              <a:t>, </a:t>
            </a:r>
            <a:r>
              <a:rPr lang="id-ID" dirty="0"/>
              <a:t>nilai ini dapat membantu dalam keputusan tentang tingkat pembatasan asupan fenilalanin yang diperlukan untuk mencapai hasil klinis yang memuaskan pada pasien dengan PKU ringan sampai sedang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2703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521B77C1-8BA8-4263-8B81-662E0BFB5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DD8AD-87A6-4C04-9502-5FE0E415A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1488"/>
            <a:ext cx="10515600" cy="5705475"/>
          </a:xfrm>
        </p:spPr>
        <p:txBody>
          <a:bodyPr>
            <a:normAutofit/>
          </a:bodyPr>
          <a:lstStyle/>
          <a:p>
            <a:r>
              <a:rPr lang="id-ID" dirty="0"/>
              <a:t>Setidaknya setengah dari pasien penderita fenilketonuria memiliki fenotip klinis yang ringan. </a:t>
            </a:r>
            <a:endParaRPr lang="en-US" dirty="0"/>
          </a:p>
          <a:p>
            <a:r>
              <a:rPr lang="id-ID" dirty="0"/>
              <a:t>terapi tetrahydrobiopterin (Sapropterin) untuk pengobatan fenilketonuria ringan</a:t>
            </a:r>
            <a:endParaRPr lang="en-US" dirty="0"/>
          </a:p>
          <a:p>
            <a:r>
              <a:rPr lang="id-ID" dirty="0"/>
              <a:t>Tetrahydrobiopterin secara signifikan menurunkan kadar fenilalanin darah </a:t>
            </a:r>
            <a:endParaRPr lang="en-US" dirty="0"/>
          </a:p>
          <a:p>
            <a:r>
              <a:rPr lang="id-ID" dirty="0"/>
              <a:t>Oksidasi fenilalanin secara signifikan terjadi peningkatan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314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20FE2-06B6-4E4F-A791-27A3879B4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Mutasi PAH (Phenylalanin Hidroxilasi) </a:t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C662E-F78F-4EA7-AFB5-397CEB7DB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5587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id-ID" dirty="0"/>
              <a:t>Mutasi PKU dikenali pada gen PAH dimana terjadi perubahan basa tunggal (GT menjadi AT) di canonical 5-prime splice situs donor dari intron 1</a:t>
            </a:r>
            <a:r>
              <a:rPr lang="en-US" dirty="0"/>
              <a:t>2</a:t>
            </a:r>
          </a:p>
          <a:p>
            <a:r>
              <a:rPr lang="id-ID" dirty="0"/>
              <a:t>Sekitar 50 dari mutasi substitusi basa tunggal, termasuk 6 mutasi nonsense dan 8 mutasi splicing, dan selebihnya karena mutasi missense</a:t>
            </a:r>
            <a:endParaRPr lang="en-US" dirty="0"/>
          </a:p>
          <a:p>
            <a:r>
              <a:rPr lang="id-ID" dirty="0"/>
              <a:t>Dari mutasi missense, ternyata 12 dihasilkan dari metilasi dan deaminasi yang sangat bersifat mutagen pada dinukleotida CpG</a:t>
            </a:r>
            <a:endParaRPr lang="en-US" dirty="0"/>
          </a:p>
          <a:p>
            <a:r>
              <a:rPr lang="id-ID" dirty="0"/>
              <a:t>Mutasi berulang juga telah diamati di beberapa situs. Studi ekspresi in vitro menunjukkan adanya korelasi yang signifikan antara aktivitas PAH dengan keparahan penyakit. </a:t>
            </a:r>
          </a:p>
        </p:txBody>
      </p:sp>
    </p:spTree>
    <p:extLst>
      <p:ext uri="{BB962C8B-B14F-4D97-AF65-F5344CB8AC3E}">
        <p14:creationId xmlns:p14="http://schemas.microsoft.com/office/powerpoint/2010/main" val="3123265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44CC305C-5220-43E0-BD60-9C2CF129C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E0D846-41A0-46F9-8357-B47E3E855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Pendahuluan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80A77-F0C5-4D18-B4C0-C8DC9A4AA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4348163"/>
          </a:xfrm>
        </p:spPr>
        <p:txBody>
          <a:bodyPr>
            <a:normAutofit/>
          </a:bodyPr>
          <a:lstStyle/>
          <a:p>
            <a:r>
              <a:rPr lang="id-ID" sz="3600" dirty="0"/>
              <a:t>Phenylketonuria adalah kondisi dimana kerusakan metabolik yang mempengaruhi sistem tubuh dalam memecah protein</a:t>
            </a:r>
            <a:endParaRPr lang="en-US" sz="3600" dirty="0"/>
          </a:p>
          <a:p>
            <a:r>
              <a:rPr lang="id-ID" sz="3600" dirty="0"/>
              <a:t>Phenylketonuria (PKU) adalah gangguan genetik yang ditandai oleh kekurangan atau masalah dengan aktifitas spesifik dari enzim fenilalanin hidroksilase (PAH), yang diperlukan untuk metabolisme phenylalaninasam amino pada asam amino tirosin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26434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7EA0BC7A-9DAC-4B51-B8B8-95B155EA5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F91500-E66D-43B9-BA9F-F95AF5C65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1AB0A-BCE7-42FC-BE74-66A67E9CA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Fenilalanin yang bersumber dari protein makanan akan terakumulasi dan menyebabkan kekurangan tirosin</a:t>
            </a:r>
            <a:endParaRPr lang="en-US" dirty="0"/>
          </a:p>
          <a:p>
            <a:r>
              <a:rPr lang="id-ID" dirty="0"/>
              <a:t>Fenilalanin hidroksilase mengkatalisis hidroksilasi fenilalanin menjadi tirosin</a:t>
            </a:r>
            <a:endParaRPr lang="en-US" dirty="0"/>
          </a:p>
          <a:p>
            <a:r>
              <a:rPr lang="id-ID" dirty="0"/>
              <a:t>Reaksi ini tergantung pada tetrahydrobiopterin (BH4)</a:t>
            </a:r>
            <a:r>
              <a:rPr lang="en-US" dirty="0"/>
              <a:t> </a:t>
            </a:r>
            <a:r>
              <a:rPr lang="id-ID" dirty="0"/>
              <a:t>sebagai kofaktor, molekul oksigen, dan besi</a:t>
            </a:r>
            <a:endParaRPr lang="en-US" dirty="0"/>
          </a:p>
          <a:p>
            <a:endParaRPr lang="en-US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69428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9CCE0-DF22-4A9F-8EB2-814DD004A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28675"/>
            <a:ext cx="5376863" cy="5348288"/>
          </a:xfrm>
        </p:spPr>
        <p:txBody>
          <a:bodyPr/>
          <a:lstStyle/>
          <a:p>
            <a:r>
              <a:rPr lang="id-ID" dirty="0"/>
              <a:t>Phenylketonuria disebabkan karena gen pada kromosom 12 mengalami mutasi</a:t>
            </a:r>
            <a:endParaRPr lang="en-US" dirty="0"/>
          </a:p>
          <a:p>
            <a:r>
              <a:rPr lang="id-ID" dirty="0"/>
              <a:t>Gen pengkode protein yang disebut PAH atau phenylalanin hydroxylase adalah sebuah enzim dalam liver</a:t>
            </a:r>
            <a:endParaRPr lang="en-US" dirty="0"/>
          </a:p>
          <a:p>
            <a:r>
              <a:rPr lang="en-US" dirty="0"/>
              <a:t>Ph</a:t>
            </a:r>
            <a:r>
              <a:rPr lang="id-ID" dirty="0"/>
              <a:t>en</a:t>
            </a:r>
            <a:r>
              <a:rPr lang="en-US" dirty="0"/>
              <a:t>y</a:t>
            </a:r>
            <a:r>
              <a:rPr lang="id-ID" dirty="0"/>
              <a:t>lketonuria adalah penyakit turunan akibat kesalahan metabolisme autosomal resesif  yang diakibatkan kekurangan PAH </a:t>
            </a:r>
          </a:p>
          <a:p>
            <a:endParaRPr lang="en-US" dirty="0"/>
          </a:p>
          <a:p>
            <a:endParaRPr lang="id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EA1E6C-C3FE-404B-A3FA-ECCDB874D0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789" t="29782" r="19961" b="26447"/>
          <a:stretch/>
        </p:blipFill>
        <p:spPr>
          <a:xfrm>
            <a:off x="6096000" y="470098"/>
            <a:ext cx="5774161" cy="591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392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FC95B31C-C9CB-40A0-966A-45744A461B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0B3F8-0D98-4BD9-BF07-8BA272D85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4413"/>
            <a:ext cx="10515600" cy="5162550"/>
          </a:xfrm>
        </p:spPr>
        <p:txBody>
          <a:bodyPr>
            <a:normAutofit/>
          </a:bodyPr>
          <a:lstStyle/>
          <a:p>
            <a:r>
              <a:rPr lang="id-ID" dirty="0"/>
              <a:t>Pada saat gen ini termutasi, bentuk dari enzim PAH berubah dan menjadi tidak mampu untuk memecah fenilalanin</a:t>
            </a:r>
          </a:p>
          <a:p>
            <a:r>
              <a:rPr lang="id-ID" dirty="0"/>
              <a:t>tubuh akhirnya terakumulasi dalam aliran darah dan menjadi racun dalam otak</a:t>
            </a:r>
            <a:endParaRPr lang="en-US" dirty="0"/>
          </a:p>
          <a:p>
            <a:r>
              <a:rPr lang="id-ID" dirty="0"/>
              <a:t>Sebagai akibat tidak terurainya fenilalanin menjadi tirosin, maka tertimbunlah fenilalanin dalam hati dan kelebihannya akan masuk dalam peredaran darah serta diedarkan ke seluruh tubuh </a:t>
            </a:r>
          </a:p>
        </p:txBody>
      </p:sp>
    </p:spTree>
    <p:extLst>
      <p:ext uri="{BB962C8B-B14F-4D97-AF65-F5344CB8AC3E}">
        <p14:creationId xmlns:p14="http://schemas.microsoft.com/office/powerpoint/2010/main" val="2059476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D5CD1-809E-4F06-81E2-4B7221BE8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Fenilalanin yang bersumber dari protein makanan akan terakumulasi dan menyebabkan kekurangan tirosin</a:t>
            </a:r>
            <a:endParaRPr lang="en-US" dirty="0"/>
          </a:p>
          <a:p>
            <a:r>
              <a:rPr lang="id-ID" dirty="0"/>
              <a:t>Fenilalanin yang berlebihan dapat dimetabolisme menjadi phenylketones </a:t>
            </a:r>
            <a:endParaRPr lang="en-US" dirty="0"/>
          </a:p>
          <a:p>
            <a:r>
              <a:rPr lang="id-ID" dirty="0"/>
              <a:t>Jika tidak diobati, phenylalanin menumpuk dan dapat mengakibatkan masalahmasalah neurologis, termasuk keterbelakangan mental dan kejang </a:t>
            </a:r>
            <a:endParaRPr lang="en-US" dirty="0"/>
          </a:p>
          <a:p>
            <a:r>
              <a:rPr lang="id-ID" dirty="0"/>
              <a:t>Pengandungan fenilalanin yang berlebihan dalam darah itu mengganggu perkembangan dan pekerjaan otak, karena itu penderita PKU mengalami kelemahan mental dan pigmentasi rambut biasanya berkurang </a:t>
            </a:r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42869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D6181-0A83-43CC-A417-DA5C5487A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7925E-3DE2-4BF8-8552-107AA4B04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Kelebihan fenilalanin dan asam fenilpiruvat dikeluarkan oleh ginjal bersama-sama dengan air kencing </a:t>
            </a:r>
            <a:endParaRPr lang="en-US" dirty="0"/>
          </a:p>
          <a:p>
            <a:r>
              <a:rPr lang="id-ID" dirty="0"/>
              <a:t>Urine orang yang mengidap fenilketonuria mengandung 300 –1000 mg fenilalanin per 100 ml, sedangkan pada orang normal hanya sekitar 30 mg fenilalanin per 100 ml</a:t>
            </a:r>
            <a:endParaRPr lang="en-US" dirty="0"/>
          </a:p>
          <a:p>
            <a:r>
              <a:rPr lang="id-ID" dirty="0"/>
              <a:t>Plasma darah penderita PKU mengandung 15 – 65 mg fenilalanin per 100 ml, sedang pada orang normal hanya 1 – 2 mg fenilalanin per 100 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578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F916B-4398-4C59-8A67-EAFAA76F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CFEEC-AD46-4C32-9C08-6897BB075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7247A2-19EF-488B-A88C-79033ADE21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727" t="55628" r="10821" b="3102"/>
          <a:stretch/>
        </p:blipFill>
        <p:spPr>
          <a:xfrm>
            <a:off x="1528764" y="265113"/>
            <a:ext cx="8029142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921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AFE2A-7E0A-485C-B59C-EAB59F84B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1563"/>
            <a:ext cx="10515600" cy="5105400"/>
          </a:xfrm>
        </p:spPr>
        <p:txBody>
          <a:bodyPr>
            <a:normAutofit/>
          </a:bodyPr>
          <a:lstStyle/>
          <a:p>
            <a:r>
              <a:rPr lang="id-ID" dirty="0"/>
              <a:t>Dua isozim dari fenilalanin hidroksilase berasal di hati janin manusia</a:t>
            </a:r>
            <a:endParaRPr lang="en-US" dirty="0"/>
          </a:p>
          <a:p>
            <a:r>
              <a:rPr lang="id-ID" dirty="0"/>
              <a:t>Isozim PAH juga terdapat di hati tikus </a:t>
            </a:r>
            <a:endParaRPr lang="en-US" dirty="0"/>
          </a:p>
          <a:p>
            <a:r>
              <a:rPr lang="id-ID" dirty="0"/>
              <a:t>Sebagian besar variasi ini menjelaskan bahwa enzim murni mengandung struktur polimer  yang berbeda dari subunit tunggal, yaitu, trimer atau tetramer; hewan heterozigot dengan varian polimorfisme dalam subunit gen PAH memproduksi protein dengan nilai yang sedikit berbeda; dan modifikasi pasca-translasi</a:t>
            </a:r>
            <a:endParaRPr lang="en-US" dirty="0"/>
          </a:p>
          <a:p>
            <a:r>
              <a:rPr lang="id-ID" dirty="0"/>
              <a:t>Tidak ada bukti dan penelitian lainnya untuk mendukung keterlibatan lebih dari 1 lokus pengkodean apoenzyme PAH</a:t>
            </a:r>
            <a:endParaRPr lang="en-US" dirty="0"/>
          </a:p>
          <a:p>
            <a:r>
              <a:rPr lang="id-ID" dirty="0"/>
              <a:t> Jadi, hanya PAH yang menjadi dasar sebab terjadinya penyakit fenilketonuria</a:t>
            </a:r>
          </a:p>
        </p:txBody>
      </p:sp>
    </p:spTree>
    <p:extLst>
      <p:ext uri="{BB962C8B-B14F-4D97-AF65-F5344CB8AC3E}">
        <p14:creationId xmlns:p14="http://schemas.microsoft.com/office/powerpoint/2010/main" val="1615939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686</Words>
  <Application>Microsoft Office PowerPoint</Application>
  <PresentationFormat>Widescreen</PresentationFormat>
  <Paragraphs>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Nutrigenetika : Penyakit Phenylketourinaria</vt:lpstr>
      <vt:lpstr>Pendahuluan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Mutasi PAH (Phenylalanin Hidroxilasi)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Shinanju Keep</dc:creator>
  <cp:lastModifiedBy>Shinanju Keep</cp:lastModifiedBy>
  <cp:revision>7</cp:revision>
  <dcterms:created xsi:type="dcterms:W3CDTF">2019-07-10T22:54:37Z</dcterms:created>
  <dcterms:modified xsi:type="dcterms:W3CDTF">2019-07-11T03:21:56Z</dcterms:modified>
</cp:coreProperties>
</file>