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5C5D-0805-4774-9C9F-DA45EE836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15A5B-6D4A-4AAC-9124-A8DFE3A39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DE94-9AA9-4E62-8451-F724FBA7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2B1E-C74C-401C-B730-564A2898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F5863-43AE-4484-9CE4-02A96D6F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678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6AB2-9029-4A18-B6D5-1BA8562E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B23A9-2FC2-47B8-B2AF-84E3AA533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0F6D-8D2B-4717-80F0-EDA84405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0B40-805D-4761-9ED0-5A493585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90A4C-4874-4ABC-9454-16250A96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353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F368D-284C-4FA9-BD78-0A1AE1376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2A193-C136-4E83-801C-4F2B4D03D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30AB-3F19-4A89-9E31-B49C3D04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F6594-B701-4972-A4D0-53A264F0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636BD-7BB2-45CC-AA60-F4081293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39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C5A6-42AE-43B3-A24E-FAF6639C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82ACB-CF81-4375-8694-D5FC30D7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9546-4386-4FBE-B3FC-1C1867E7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6548-7C27-411B-A504-250AF786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9A67-A245-45FC-BFEC-854A463D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648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FFC0-A2B6-41C6-9628-90ECEBBE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8FD81-1DC1-465C-917B-32F2E89EA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54BB-BAC0-4DFB-A682-484D8AF3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6A74A-79BC-4DAE-8446-CF723F22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5E5A-1313-441F-A72B-1AEF4978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74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C245-286E-4BE2-8480-E9A610FA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4F2E-C109-47FF-9C85-83F9A37B9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821C7-7551-49C5-9374-F9D500FE6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0C08-CE1A-42B3-8665-16099B1B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C50A3-AD35-4039-9B77-945506E7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017CB-69A3-42E4-9BC1-59CDAE1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16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7B80-11A4-40B1-A2FB-D388FE2C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505D2-1D66-4F3F-89FE-F4B6155C9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42EB4-E16F-4D85-BD53-08EC1230C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8434A-526E-4F99-8909-A4FBD7A1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E67D5-4508-4F7A-84E8-ACF70EE9C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EF905-7B56-4CAA-BE52-0022D457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F8D5F-CA2C-491E-8AC3-6BD99A15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B69F1-1BAB-4BB2-ABD8-6075EF6C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3282-1101-4FCC-8176-2ACC7DBB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137A7-6379-42EE-B53B-EACDCDE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90937-997E-40AF-AA0F-1C3E331C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092B3-4BFB-4DF1-83D9-9CA67CE5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29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29C50-B9A6-4AD3-8299-164B23F2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53BC4-62BF-4653-A6EB-5ADCE67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A845E-C312-46B0-B4E6-C7C51A57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356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CAC1-6C39-45D7-9981-50D5A9E4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BCD6-C6AC-45E8-8820-825949B2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F4588-61CE-47DA-B4EC-3DD6CD8F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E4FEA-1CB0-45C1-826A-F4D965E6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1814-1FEF-4DA7-B136-51CD87F0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A6F54-2EBC-420A-BD41-55F0CE60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096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F48D-69E4-450F-827C-B8A223C4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29F9E-04B5-4724-954C-0D4704FC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723D6-C5BB-4CE3-8A04-0F0D3E177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AED21-805B-452F-9586-D75DA0F5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C921A-D604-4AFF-BC2E-F8C041D8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F6E4B-291B-4900-AE6F-A586FD2E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2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514FD-9276-4C72-863F-CE519112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B8E3-23F1-4E0C-8639-491D467D6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BF10-238B-4EEF-9F6E-046C88A5B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5E04-2BC5-4B9D-A382-64EC238159B0}" type="datetimeFigureOut">
              <a:rPr lang="id-ID" smtClean="0"/>
              <a:t>06/04/2019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F5C95-BD1B-4D63-BD95-C6925937B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55A6E-0913-453C-A835-E2CF5F6F1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FACC-CC98-4F75-A731-D803A0F02C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73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D9CB3E41-E40B-4351-9568-902385F1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0396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B8D94-7E2E-430A-9B51-729F76010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&amp; Gen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Metabolisme</a:t>
            </a:r>
            <a:r>
              <a:rPr lang="en-US" b="1" dirty="0"/>
              <a:t> Lemak</a:t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0FFB8-1DDB-4A61-9CA4-9D0C4047F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 </a:t>
            </a:r>
            <a:r>
              <a:rPr lang="en-US" dirty="0" err="1"/>
              <a:t>ke</a:t>
            </a:r>
            <a:r>
              <a:rPr lang="en-US" dirty="0"/>
              <a:t> 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8907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>
            <a:extLst>
              <a:ext uri="{FF2B5EF4-FFF2-40B4-BE49-F238E27FC236}">
                <a16:creationId xmlns:a16="http://schemas.microsoft.com/office/drawing/2014/main" id="{3BB25F19-68F1-47A8-9FCD-C2BD21D7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3DC32-B305-4560-BA96-9446DDE5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374754"/>
            <a:ext cx="4378377" cy="58321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juga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gen-diet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lipid</a:t>
            </a:r>
          </a:p>
          <a:p>
            <a:r>
              <a:rPr lang="en-US" dirty="0"/>
              <a:t>gen </a:t>
            </a:r>
            <a:r>
              <a:rPr lang="en-US" dirty="0" err="1"/>
              <a:t>pengkode</a:t>
            </a:r>
            <a:r>
              <a:rPr lang="en-US" dirty="0"/>
              <a:t> protein </a:t>
            </a:r>
            <a:r>
              <a:rPr lang="en-US" dirty="0" err="1"/>
              <a:t>ApoE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mentranspor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dan </a:t>
            </a:r>
            <a:r>
              <a:rPr lang="en-US" dirty="0" err="1"/>
              <a:t>fosfolipid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liver denga nada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protein </a:t>
            </a:r>
            <a:r>
              <a:rPr lang="en-US" dirty="0" err="1"/>
              <a:t>ApoE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transpor</a:t>
            </a:r>
            <a:r>
              <a:rPr lang="en-US" dirty="0"/>
              <a:t> Low Density Lipoprotein (LDL),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disederhanakan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80CAF-3961-4AD9-92F3-7D1CAAD01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57" y="374754"/>
            <a:ext cx="6870643" cy="53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1F2DB551-3100-4C2E-9382-DF286B04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1EE5E-9A5B-4932-9D7E-E66B0FDB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C59A-18E4-4737-9432-C71A2903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isoform, </a:t>
            </a:r>
            <a:r>
              <a:rPr lang="en-US" dirty="0" err="1"/>
              <a:t>yaitu</a:t>
            </a:r>
            <a:r>
              <a:rPr lang="en-US" dirty="0"/>
              <a:t> APOE2, APOE3, dan APOE4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pengikatan</a:t>
            </a:r>
            <a:r>
              <a:rPr lang="en-US" dirty="0"/>
              <a:t> LDL yang </a:t>
            </a:r>
            <a:r>
              <a:rPr lang="en-US" dirty="0" err="1"/>
              <a:t>berbeda-beda</a:t>
            </a:r>
            <a:endParaRPr lang="en-US" dirty="0"/>
          </a:p>
          <a:p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E2/E2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metabolism LDL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E3/E3 </a:t>
            </a:r>
          </a:p>
          <a:p>
            <a:r>
              <a:rPr lang="en-US" dirty="0" err="1"/>
              <a:t>alel</a:t>
            </a:r>
            <a:r>
              <a:rPr lang="en-US" dirty="0"/>
              <a:t> E4/E4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memetabolisme</a:t>
            </a:r>
            <a:r>
              <a:rPr lang="en-US" dirty="0"/>
              <a:t> LDL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coroner, </a:t>
            </a:r>
            <a:r>
              <a:rPr lang="en-US" dirty="0" err="1"/>
              <a:t>obesitas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lain yang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mampunyai</a:t>
            </a:r>
            <a:r>
              <a:rPr lang="en-US" dirty="0"/>
              <a:t> </a:t>
            </a:r>
            <a:r>
              <a:rPr lang="en-US" dirty="0" err="1"/>
              <a:t>metabolime</a:t>
            </a:r>
            <a:r>
              <a:rPr lang="en-US" dirty="0"/>
              <a:t> lipid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137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99B1C4AB-F5AE-4E62-B544-83A47EB3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2264F-C62D-4F64-8E2C-D3144F67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3C26-449C-4C02-8952-D9C411A2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, </a:t>
            </a:r>
            <a:r>
              <a:rPr lang="en-US" dirty="0" err="1"/>
              <a:t>karier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E4/E4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penyakit-penyakit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genetis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karier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Tim </a:t>
            </a:r>
            <a:r>
              <a:rPr lang="en-US" dirty="0" err="1"/>
              <a:t>peneliti</a:t>
            </a:r>
            <a:r>
              <a:rPr lang="en-US" dirty="0"/>
              <a:t> juga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polimorfisme</a:t>
            </a:r>
            <a:r>
              <a:rPr lang="en-US" dirty="0"/>
              <a:t> pada promoter gen APOE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LDL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diet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lemak </a:t>
            </a:r>
            <a:r>
              <a:rPr lang="en-US" dirty="0" err="1"/>
              <a:t>jenuh</a:t>
            </a:r>
            <a:r>
              <a:rPr lang="en-US" dirty="0"/>
              <a:t>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081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6427451B-CB21-44CF-84DB-04E877C5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348B-1810-4A22-8E7F-2D3CF3D2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89" y="677797"/>
            <a:ext cx="5697511" cy="55024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 Promoter </a:t>
            </a:r>
            <a:r>
              <a:rPr lang="en-US" dirty="0" err="1"/>
              <a:t>polimorfisme</a:t>
            </a:r>
            <a:r>
              <a:rPr lang="en-US" dirty="0"/>
              <a:t> -219G/T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LDL 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polimorfisme</a:t>
            </a:r>
            <a:endParaRPr lang="en-US" dirty="0"/>
          </a:p>
          <a:p>
            <a:r>
              <a:rPr lang="en-US" dirty="0"/>
              <a:t>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naiknya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LDL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GG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diet SFA</a:t>
            </a:r>
          </a:p>
          <a:p>
            <a:r>
              <a:rPr lang="en-US" dirty="0"/>
              <a:t>SNPs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juga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insulin pada </a:t>
            </a:r>
            <a:r>
              <a:rPr lang="en-US" dirty="0" err="1"/>
              <a:t>individu</a:t>
            </a:r>
            <a:r>
              <a:rPr lang="en-US" dirty="0"/>
              <a:t> juga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lokus</a:t>
            </a:r>
            <a:r>
              <a:rPr lang="en-US" dirty="0"/>
              <a:t> APOE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yang </a:t>
            </a:r>
            <a:r>
              <a:rPr lang="en-US" dirty="0" err="1"/>
              <a:t>diserap</a:t>
            </a:r>
            <a:r>
              <a:rPr lang="en-US" dirty="0"/>
              <a:t> oleh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pada diet </a:t>
            </a:r>
            <a:r>
              <a:rPr lang="en-US" dirty="0" err="1"/>
              <a:t>tinggi</a:t>
            </a:r>
            <a:r>
              <a:rPr lang="en-US" dirty="0"/>
              <a:t> SFA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gen-diet dan </a:t>
            </a:r>
            <a:r>
              <a:rPr lang="en-US" dirty="0" err="1"/>
              <a:t>memabntu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diet personal </a:t>
            </a:r>
            <a:r>
              <a:rPr lang="en-US" dirty="0" err="1"/>
              <a:t>berdasarkan</a:t>
            </a:r>
            <a:r>
              <a:rPr lang="en-US" dirty="0"/>
              <a:t> gen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76432-1258-4D85-AFE2-BB9E66977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8368"/>
            <a:ext cx="5845763" cy="27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1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4A1F3554-030E-4A58-85A7-F9220C24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63746-E3AD-4CC6-B946-82C7BF7A1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1" y="666043"/>
            <a:ext cx="8771575" cy="5419964"/>
          </a:xfrm>
        </p:spPr>
      </p:pic>
    </p:spTree>
    <p:extLst>
      <p:ext uri="{BB962C8B-B14F-4D97-AF65-F5344CB8AC3E}">
        <p14:creationId xmlns:p14="http://schemas.microsoft.com/office/powerpoint/2010/main" val="19877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97A49D82-FB49-4AC1-A308-E29DAE59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B4ABB-4478-477A-903E-CE72EEE1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522E-6A95-43B9-90DA-416CC98A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Overwight</a:t>
            </a:r>
            <a:r>
              <a:rPr lang="en-US" sz="3200" dirty="0"/>
              <a:t> &amp; </a:t>
            </a:r>
            <a:r>
              <a:rPr lang="en-US" sz="3200" dirty="0" err="1"/>
              <a:t>Obesitas</a:t>
            </a:r>
            <a:r>
              <a:rPr lang="en-US" sz="3200" dirty="0"/>
              <a:t> : </a:t>
            </a:r>
            <a:r>
              <a:rPr lang="en-US" sz="3200" dirty="0" err="1"/>
              <a:t>akumulasi</a:t>
            </a:r>
            <a:r>
              <a:rPr lang="en-US" sz="3200" dirty="0"/>
              <a:t> lemak abnormal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resiko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macam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 err="1"/>
              <a:t>Sejak</a:t>
            </a:r>
            <a:r>
              <a:rPr lang="en-US" sz="3200" dirty="0"/>
              <a:t> </a:t>
            </a:r>
            <a:r>
              <a:rPr lang="en-US" sz="3200" dirty="0" err="1"/>
              <a:t>tahun</a:t>
            </a:r>
            <a:r>
              <a:rPr lang="en-US" sz="3200" dirty="0"/>
              <a:t> 1976, </a:t>
            </a:r>
            <a:r>
              <a:rPr lang="en-US" sz="3200" dirty="0" err="1"/>
              <a:t>angka</a:t>
            </a:r>
            <a:r>
              <a:rPr lang="en-US" sz="3200" dirty="0"/>
              <a:t> </a:t>
            </a:r>
            <a:r>
              <a:rPr lang="en-US" sz="3200" dirty="0" err="1"/>
              <a:t>obesitas</a:t>
            </a:r>
            <a:r>
              <a:rPr lang="en-US" sz="3200" dirty="0"/>
              <a:t> </a:t>
            </a:r>
            <a:r>
              <a:rPr lang="en-US" sz="3200" dirty="0" err="1"/>
              <a:t>sedunia</a:t>
            </a:r>
            <a:r>
              <a:rPr lang="en-US" sz="3200" dirty="0"/>
              <a:t> </a:t>
            </a:r>
            <a:r>
              <a:rPr lang="en-US" sz="3200" dirty="0" err="1"/>
              <a:t>meningkat</a:t>
            </a:r>
            <a:r>
              <a:rPr lang="en-US" sz="3200" dirty="0"/>
              <a:t> </a:t>
            </a:r>
            <a:r>
              <a:rPr lang="en-US" sz="3200" dirty="0" err="1"/>
              <a:t>tiga</a:t>
            </a:r>
            <a:r>
              <a:rPr lang="en-US" sz="3200" dirty="0"/>
              <a:t> kali </a:t>
            </a:r>
            <a:r>
              <a:rPr lang="en-US" sz="3200" dirty="0" err="1"/>
              <a:t>lipat</a:t>
            </a:r>
            <a:r>
              <a:rPr lang="en-US" sz="3200" dirty="0"/>
              <a:t> (World Health Organization, 2019 )</a:t>
            </a:r>
          </a:p>
          <a:p>
            <a:r>
              <a:rPr lang="en-US" sz="3200" i="1" dirty="0" err="1"/>
              <a:t>Overwight</a:t>
            </a:r>
            <a:r>
              <a:rPr lang="en-US" sz="3200" dirty="0"/>
              <a:t> &amp; </a:t>
            </a:r>
            <a:r>
              <a:rPr lang="en-US" sz="3200" dirty="0" err="1"/>
              <a:t>Obesitas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resiko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macam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kronis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diabetes,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kardiovaskular</a:t>
            </a:r>
            <a:r>
              <a:rPr lang="en-US" sz="3200" dirty="0"/>
              <a:t>, dan </a:t>
            </a:r>
            <a:r>
              <a:rPr lang="en-US" sz="3200" dirty="0" err="1"/>
              <a:t>kanker</a:t>
            </a:r>
            <a:r>
              <a:rPr lang="en-US" sz="3200" dirty="0"/>
              <a:t>. </a:t>
            </a:r>
            <a:endParaRPr lang="id-ID" sz="3200" dirty="0"/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889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7334387F-FDFA-4F8A-9DF6-14112FD2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A07E-2391-4EC4-8E68-3B8AE5AC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626"/>
            <a:ext cx="5112895" cy="5607337"/>
          </a:xfrm>
        </p:spPr>
        <p:txBody>
          <a:bodyPr>
            <a:normAutofit/>
          </a:bodyPr>
          <a:lstStyle/>
          <a:p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diet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berolahraga</a:t>
            </a:r>
            <a:r>
              <a:rPr lang="en-US" dirty="0"/>
              <a:t>,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gen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variansi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kencederungan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,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heretibilitas</a:t>
            </a:r>
            <a:r>
              <a:rPr lang="en-US" dirty="0"/>
              <a:t> </a:t>
            </a:r>
            <a:r>
              <a:rPr lang="en-US" dirty="0" err="1"/>
              <a:t>obesitas</a:t>
            </a:r>
            <a:endParaRPr lang="en-US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983E-9DDF-4032-AACF-53B53BAEB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01" y="569625"/>
            <a:ext cx="5326340" cy="3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29B5285B-B91F-4028-8B59-19B171A8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81E2B-E444-4053-9EBD-39F78D33F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4483308" cy="5277553"/>
          </a:xfrm>
        </p:spPr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Xinping</a:t>
            </a:r>
            <a:r>
              <a:rPr lang="en-US" dirty="0"/>
              <a:t> Wang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6 </a:t>
            </a:r>
            <a:r>
              <a:rPr lang="en-US" i="1" dirty="0"/>
              <a:t>Single Nucleotide Polymorphism </a:t>
            </a:r>
            <a:r>
              <a:rPr lang="en-US" dirty="0"/>
              <a:t>pada gen APOA1 (gen yang </a:t>
            </a:r>
            <a:r>
              <a:rPr lang="en-US" dirty="0" err="1"/>
              <a:t>menghasilkan</a:t>
            </a:r>
            <a:r>
              <a:rPr lang="en-US" dirty="0"/>
              <a:t> protein Apolipoprotein A-I, protein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high-density lipoprotein </a:t>
            </a:r>
            <a:r>
              <a:rPr lang="en-US" dirty="0" err="1"/>
              <a:t>atau</a:t>
            </a:r>
            <a:r>
              <a:rPr lang="en-US" dirty="0"/>
              <a:t> HDL.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1A511-8438-4298-8038-957BA47C4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32" y="1439055"/>
            <a:ext cx="7495143" cy="24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8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F2C60073-C43E-4560-95AE-2E56018A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32DD-BE99-43F2-8EC8-F1BDA128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587"/>
            <a:ext cx="4783111" cy="5547376"/>
          </a:xfrm>
        </p:spPr>
        <p:txBody>
          <a:bodyPr>
            <a:normAutofit/>
          </a:bodyPr>
          <a:lstStyle/>
          <a:p>
            <a:r>
              <a:rPr lang="en-US" dirty="0"/>
              <a:t>HDL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mentranspor</a:t>
            </a:r>
            <a:r>
              <a:rPr lang="en-US" dirty="0"/>
              <a:t> </a:t>
            </a:r>
            <a:r>
              <a:rPr lang="en-US" dirty="0" err="1"/>
              <a:t>kolesterol</a:t>
            </a:r>
            <a:r>
              <a:rPr lang="en-US" dirty="0"/>
              <a:t> dan </a:t>
            </a:r>
            <a:r>
              <a:rPr lang="en-US" dirty="0" err="1"/>
              <a:t>fosfolipid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liver</a:t>
            </a:r>
          </a:p>
          <a:p>
            <a:r>
              <a:rPr lang="en-US" dirty="0"/>
              <a:t>SNPs gen APOA 1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yang </a:t>
            </a:r>
            <a:r>
              <a:rPr lang="en-US" dirty="0" err="1"/>
              <a:t>disebabkan</a:t>
            </a:r>
            <a:r>
              <a:rPr lang="en-US" dirty="0"/>
              <a:t> oleh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HDL-C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6FFEC-5DDF-42C7-98F1-553F233B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11" y="681037"/>
            <a:ext cx="6512235" cy="46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35EEC637-D307-4AD5-A367-507F0042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C320-7BED-4CEB-8B88-F4375249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81" y="610341"/>
            <a:ext cx="4663190" cy="5637317"/>
          </a:xfrm>
        </p:spPr>
        <p:txBody>
          <a:bodyPr>
            <a:normAutofit/>
          </a:bodyPr>
          <a:lstStyle/>
          <a:p>
            <a:r>
              <a:rPr lang="en-US" dirty="0"/>
              <a:t>Dari 424 </a:t>
            </a:r>
            <a:r>
              <a:rPr lang="en-US" dirty="0" err="1"/>
              <a:t>penduduk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HDL-C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(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diasosiasikan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) </a:t>
            </a:r>
            <a:r>
              <a:rPr lang="en-US" dirty="0" err="1"/>
              <a:t>sebanyak</a:t>
            </a:r>
            <a:r>
              <a:rPr lang="en-US" dirty="0"/>
              <a:t> 843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keenam</a:t>
            </a:r>
            <a:r>
              <a:rPr lang="en-US" dirty="0"/>
              <a:t> SNPs pada gen APOA1,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HDL-C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alel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rs670 G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20E76-0E12-4F1D-A53B-EB9F9FDAB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3" y="632840"/>
            <a:ext cx="6822401" cy="49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4FD73BF1-36DC-4D59-AE51-EF3D87B3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EB13-DAD0-4351-9A7B-F83564FE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37" y="446530"/>
            <a:ext cx="4438337" cy="4351338"/>
          </a:xfrm>
        </p:spPr>
        <p:txBody>
          <a:bodyPr>
            <a:noAutofit/>
          </a:bodyPr>
          <a:lstStyle/>
          <a:p>
            <a:r>
              <a:rPr lang="en-US" dirty="0" err="1"/>
              <a:t>Metabolisme</a:t>
            </a:r>
            <a:r>
              <a:rPr lang="en-US" dirty="0"/>
              <a:t> lipid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metabolism,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, Acute Coronary Syndrome (ACS), Cardiovascular Disease (CVD), dyslipidemia, dan lain-lain.</a:t>
            </a:r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0F0B8-1C69-41A3-97DA-67005984A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09" y="204915"/>
            <a:ext cx="7201873" cy="54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BE196B5-B54C-4BE0-8966-2FE8E4FC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D85EA6-D569-4B37-B7F5-ECC35AA3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2036-7639-41FA-9098-15357FFD2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lipid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CVD,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homeostasis lipid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protein </a:t>
            </a:r>
            <a:r>
              <a:rPr lang="en-US" dirty="0" err="1"/>
              <a:t>pengikat</a:t>
            </a:r>
            <a:r>
              <a:rPr lang="en-US" dirty="0"/>
              <a:t>, </a:t>
            </a:r>
            <a:r>
              <a:rPr lang="en-US" dirty="0" err="1"/>
              <a:t>enzim</a:t>
            </a:r>
            <a:r>
              <a:rPr lang="en-US" dirty="0"/>
              <a:t>, </a:t>
            </a:r>
            <a:r>
              <a:rPr lang="en-US" dirty="0" err="1"/>
              <a:t>reseptor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genetis</a:t>
            </a:r>
            <a:r>
              <a:rPr lang="en-US" dirty="0"/>
              <a:t> dan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diet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keseluruhannya</a:t>
            </a:r>
            <a:endParaRPr lang="en-US" dirty="0"/>
          </a:p>
          <a:p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dan </a:t>
            </a:r>
            <a:r>
              <a:rPr lang="en-US" dirty="0" err="1"/>
              <a:t>modifikasi</a:t>
            </a:r>
            <a:r>
              <a:rPr lang="en-US" dirty="0"/>
              <a:t> diet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lipid yang </a:t>
            </a:r>
            <a:r>
              <a:rPr lang="en-US" dirty="0" err="1"/>
              <a:t>dicerna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dirty="0"/>
              <a:t>Karena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homeostasis lipid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penyakit-penyakit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prevensi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379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0DD59EB8-E6EA-453F-B781-86F33874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5226E-C88C-43BC-AAC3-02DD78A9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4BA3-2D8B-46A2-8795-813789B3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rmAutofit/>
          </a:bodyPr>
          <a:lstStyle/>
          <a:p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metabolism lipid pada </a:t>
            </a:r>
            <a:r>
              <a:rPr lang="en-US" dirty="0" err="1"/>
              <a:t>grup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diet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lipid pada </a:t>
            </a:r>
            <a:r>
              <a:rPr lang="en-US" dirty="0" err="1"/>
              <a:t>individu</a:t>
            </a:r>
            <a:r>
              <a:rPr lang="en-US" dirty="0"/>
              <a:t> 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gen-diet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viariabilitas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lipid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Antonio Garcia-Rios et.al.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Cordoba, </a:t>
            </a:r>
            <a:r>
              <a:rPr lang="en-US" dirty="0" err="1"/>
              <a:t>Spanyol</a:t>
            </a:r>
            <a:r>
              <a:rPr lang="en-US" dirty="0"/>
              <a:t>, </a:t>
            </a:r>
            <a:r>
              <a:rPr lang="en-US" dirty="0" err="1"/>
              <a:t>Nutrigenetik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utuk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diet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marka</a:t>
            </a:r>
            <a:r>
              <a:rPr lang="en-US" dirty="0"/>
              <a:t> </a:t>
            </a:r>
            <a:r>
              <a:rPr lang="en-US" dirty="0" err="1"/>
              <a:t>genetis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orang, </a:t>
            </a:r>
            <a:r>
              <a:rPr lang="en-US" dirty="0" err="1"/>
              <a:t>seperti</a:t>
            </a:r>
            <a:r>
              <a:rPr lang="en-US" dirty="0"/>
              <a:t> pada SNPs </a:t>
            </a:r>
            <a:r>
              <a:rPr lang="en-US" dirty="0" err="1"/>
              <a:t>atau</a:t>
            </a:r>
            <a:r>
              <a:rPr lang="en-US" dirty="0"/>
              <a:t> pada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marka</a:t>
            </a:r>
            <a:r>
              <a:rPr lang="en-US" dirty="0"/>
              <a:t> </a:t>
            </a:r>
            <a:r>
              <a:rPr lang="en-US" dirty="0" err="1"/>
              <a:t>genetis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diet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802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704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Hubungan Makanan &amp; Gen Dengan Metabolisme Lemak </vt:lpstr>
      <vt:lpstr>Pendahuluan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Hubungan Makanan &amp; Gen Dengan Metabolisme Lemak</dc:title>
  <dc:creator>Shinanju Keep</dc:creator>
  <cp:lastModifiedBy>Shinanju Keep</cp:lastModifiedBy>
  <cp:revision>7</cp:revision>
  <dcterms:created xsi:type="dcterms:W3CDTF">2019-04-06T01:36:22Z</dcterms:created>
  <dcterms:modified xsi:type="dcterms:W3CDTF">2019-04-06T02:21:36Z</dcterms:modified>
</cp:coreProperties>
</file>