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1" r:id="rId3"/>
    <p:sldId id="262" r:id="rId4"/>
    <p:sldId id="263" r:id="rId5"/>
    <p:sldId id="278" r:id="rId6"/>
    <p:sldId id="279" r:id="rId7"/>
    <p:sldId id="264" r:id="rId8"/>
    <p:sldId id="265" r:id="rId9"/>
    <p:sldId id="266" r:id="rId10"/>
    <p:sldId id="267" r:id="rId11"/>
    <p:sldId id="268" r:id="rId12"/>
    <p:sldId id="269" r:id="rId13"/>
    <p:sldId id="270" r:id="rId14"/>
    <p:sldId id="271" r:id="rId15"/>
    <p:sldId id="272" r:id="rId16"/>
    <p:sldId id="306" r:id="rId17"/>
    <p:sldId id="301" r:id="rId18"/>
    <p:sldId id="304" r:id="rId19"/>
    <p:sldId id="305" r:id="rId20"/>
    <p:sldId id="302" r:id="rId21"/>
    <p:sldId id="308" r:id="rId22"/>
    <p:sldId id="307" r:id="rId23"/>
    <p:sldId id="291" r:id="rId2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4" d="100"/>
          <a:sy n="54" d="100"/>
        </p:scale>
        <p:origin x="605"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0865C-AC4E-4676-B7E0-3739FF795E97}" type="datetimeFigureOut">
              <a:rPr lang="id-ID" smtClean="0"/>
              <a:t>15/07/2019</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2DBFF2-2522-4DD3-90A2-2CE538AC66EF}" type="slidenum">
              <a:rPr lang="id-ID" smtClean="0"/>
              <a:t>‹#›</a:t>
            </a:fld>
            <a:endParaRPr lang="id-ID"/>
          </a:p>
        </p:txBody>
      </p:sp>
    </p:spTree>
    <p:extLst>
      <p:ext uri="{BB962C8B-B14F-4D97-AF65-F5344CB8AC3E}">
        <p14:creationId xmlns:p14="http://schemas.microsoft.com/office/powerpoint/2010/main" val="104618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12AEBD26-1DDE-44B4-9945-A4D1A08B2E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430563A-0588-424B-A650-C9902EE00805}" type="slidenum">
              <a:rPr lang="en-US" altLang="id-ID"/>
              <a:pPr>
                <a:spcBef>
                  <a:spcPct val="0"/>
                </a:spcBef>
              </a:pPr>
              <a:t>2</a:t>
            </a:fld>
            <a:endParaRPr lang="en-US" altLang="id-ID"/>
          </a:p>
        </p:txBody>
      </p:sp>
      <p:sp>
        <p:nvSpPr>
          <p:cNvPr id="94211" name="Rectangle 2">
            <a:extLst>
              <a:ext uri="{FF2B5EF4-FFF2-40B4-BE49-F238E27FC236}">
                <a16:creationId xmlns:a16="http://schemas.microsoft.com/office/drawing/2014/main" id="{427B164A-8C3E-4D7D-9EFC-910909C559E2}"/>
              </a:ext>
            </a:extLst>
          </p:cNvPr>
          <p:cNvSpPr>
            <a:spLocks noRot="1" noChangeArrowheads="1" noTextEdit="1"/>
          </p:cNvSpPr>
          <p:nvPr>
            <p:ph type="sldImg"/>
          </p:nvPr>
        </p:nvSpPr>
        <p:spPr>
          <a:ln/>
        </p:spPr>
      </p:sp>
      <p:sp>
        <p:nvSpPr>
          <p:cNvPr id="94212" name="Rectangle 3">
            <a:extLst>
              <a:ext uri="{FF2B5EF4-FFF2-40B4-BE49-F238E27FC236}">
                <a16:creationId xmlns:a16="http://schemas.microsoft.com/office/drawing/2014/main" id="{783FB848-9EDA-4517-8BAB-BE6AF3141B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50F1CD16-F2DD-4327-98B9-5233DF7A00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F9CC44-A23F-47D5-BD58-7C46FD130CF8}" type="slidenum">
              <a:rPr lang="en-US" altLang="id-ID"/>
              <a:pPr>
                <a:spcBef>
                  <a:spcPct val="0"/>
                </a:spcBef>
              </a:pPr>
              <a:t>11</a:t>
            </a:fld>
            <a:endParaRPr lang="en-US" altLang="id-ID"/>
          </a:p>
        </p:txBody>
      </p:sp>
      <p:sp>
        <p:nvSpPr>
          <p:cNvPr id="112643" name="Rectangle 2">
            <a:extLst>
              <a:ext uri="{FF2B5EF4-FFF2-40B4-BE49-F238E27FC236}">
                <a16:creationId xmlns:a16="http://schemas.microsoft.com/office/drawing/2014/main" id="{54E0B3CC-B828-4B6D-8033-95E054C3AFCA}"/>
              </a:ext>
            </a:extLst>
          </p:cNvPr>
          <p:cNvSpPr>
            <a:spLocks noRot="1" noChangeArrowheads="1" noTextEdit="1"/>
          </p:cNvSpPr>
          <p:nvPr>
            <p:ph type="sldImg"/>
          </p:nvPr>
        </p:nvSpPr>
        <p:spPr>
          <a:ln/>
        </p:spPr>
      </p:sp>
      <p:sp>
        <p:nvSpPr>
          <p:cNvPr id="112644" name="Rectangle 3">
            <a:extLst>
              <a:ext uri="{FF2B5EF4-FFF2-40B4-BE49-F238E27FC236}">
                <a16:creationId xmlns:a16="http://schemas.microsoft.com/office/drawing/2014/main" id="{CFC9CEE7-80FE-437A-AF32-5D1122CD0F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E22AC25C-6AD1-4C6F-AE49-0E69E73CFD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1D9B832-A1E6-4D2B-949F-07D18F3F1456}" type="slidenum">
              <a:rPr lang="en-US" altLang="id-ID"/>
              <a:pPr>
                <a:spcBef>
                  <a:spcPct val="0"/>
                </a:spcBef>
              </a:pPr>
              <a:t>12</a:t>
            </a:fld>
            <a:endParaRPr lang="en-US" altLang="id-ID"/>
          </a:p>
        </p:txBody>
      </p:sp>
      <p:sp>
        <p:nvSpPr>
          <p:cNvPr id="114691" name="Rectangle 2">
            <a:extLst>
              <a:ext uri="{FF2B5EF4-FFF2-40B4-BE49-F238E27FC236}">
                <a16:creationId xmlns:a16="http://schemas.microsoft.com/office/drawing/2014/main" id="{D3CC3CBF-242E-4F04-A69A-42F44A54CA69}"/>
              </a:ext>
            </a:extLst>
          </p:cNvPr>
          <p:cNvSpPr>
            <a:spLocks noRot="1" noChangeArrowheads="1" noTextEdit="1"/>
          </p:cNvSpPr>
          <p:nvPr>
            <p:ph type="sldImg"/>
          </p:nvPr>
        </p:nvSpPr>
        <p:spPr>
          <a:ln/>
        </p:spPr>
      </p:sp>
      <p:sp>
        <p:nvSpPr>
          <p:cNvPr id="114692" name="Rectangle 3">
            <a:extLst>
              <a:ext uri="{FF2B5EF4-FFF2-40B4-BE49-F238E27FC236}">
                <a16:creationId xmlns:a16="http://schemas.microsoft.com/office/drawing/2014/main" id="{2870AD34-7C19-47DE-9260-F38CC1A07C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a:extLst>
              <a:ext uri="{FF2B5EF4-FFF2-40B4-BE49-F238E27FC236}">
                <a16:creationId xmlns:a16="http://schemas.microsoft.com/office/drawing/2014/main" id="{D0BE278C-0BF6-4A52-8461-F29E84FDC5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3148644-F4D4-4959-8F9F-0134211F08DF}" type="slidenum">
              <a:rPr lang="en-US" altLang="id-ID"/>
              <a:pPr>
                <a:spcBef>
                  <a:spcPct val="0"/>
                </a:spcBef>
              </a:pPr>
              <a:t>13</a:t>
            </a:fld>
            <a:endParaRPr lang="en-US" altLang="id-ID"/>
          </a:p>
        </p:txBody>
      </p:sp>
      <p:sp>
        <p:nvSpPr>
          <p:cNvPr id="116739" name="Rectangle 2">
            <a:extLst>
              <a:ext uri="{FF2B5EF4-FFF2-40B4-BE49-F238E27FC236}">
                <a16:creationId xmlns:a16="http://schemas.microsoft.com/office/drawing/2014/main" id="{59614A6F-4DB0-41C0-8B16-DDE37EE24F62}"/>
              </a:ext>
            </a:extLst>
          </p:cNvPr>
          <p:cNvSpPr>
            <a:spLocks noRot="1" noChangeArrowheads="1" noTextEdit="1"/>
          </p:cNvSpPr>
          <p:nvPr>
            <p:ph type="sldImg"/>
          </p:nvPr>
        </p:nvSpPr>
        <p:spPr>
          <a:ln/>
        </p:spPr>
      </p:sp>
      <p:sp>
        <p:nvSpPr>
          <p:cNvPr id="116740" name="Rectangle 3">
            <a:extLst>
              <a:ext uri="{FF2B5EF4-FFF2-40B4-BE49-F238E27FC236}">
                <a16:creationId xmlns:a16="http://schemas.microsoft.com/office/drawing/2014/main" id="{A7ED117F-2ED5-4D77-8380-970863271E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a:extLst>
              <a:ext uri="{FF2B5EF4-FFF2-40B4-BE49-F238E27FC236}">
                <a16:creationId xmlns:a16="http://schemas.microsoft.com/office/drawing/2014/main" id="{6C133482-76F2-4422-8A0D-7B53DC58F7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3140B0B-E308-43DD-95E8-B9EAB23482A4}" type="slidenum">
              <a:rPr lang="en-US" altLang="id-ID"/>
              <a:pPr>
                <a:spcBef>
                  <a:spcPct val="0"/>
                </a:spcBef>
              </a:pPr>
              <a:t>14</a:t>
            </a:fld>
            <a:endParaRPr lang="en-US" altLang="id-ID"/>
          </a:p>
        </p:txBody>
      </p:sp>
      <p:sp>
        <p:nvSpPr>
          <p:cNvPr id="118787" name="Rectangle 2">
            <a:extLst>
              <a:ext uri="{FF2B5EF4-FFF2-40B4-BE49-F238E27FC236}">
                <a16:creationId xmlns:a16="http://schemas.microsoft.com/office/drawing/2014/main" id="{5E466C75-3EDE-423B-9191-2055E666A0FA}"/>
              </a:ext>
            </a:extLst>
          </p:cNvPr>
          <p:cNvSpPr>
            <a:spLocks noRot="1" noChangeArrowheads="1" noTextEdit="1"/>
          </p:cNvSpPr>
          <p:nvPr>
            <p:ph type="sldImg"/>
          </p:nvPr>
        </p:nvSpPr>
        <p:spPr>
          <a:ln/>
        </p:spPr>
      </p:sp>
      <p:sp>
        <p:nvSpPr>
          <p:cNvPr id="118788" name="Rectangle 3">
            <a:extLst>
              <a:ext uri="{FF2B5EF4-FFF2-40B4-BE49-F238E27FC236}">
                <a16:creationId xmlns:a16="http://schemas.microsoft.com/office/drawing/2014/main" id="{42383D38-C8FE-415B-AA6C-F75EB2C619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34BBDA2B-79EF-4741-B165-2086DF68BC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B2BBE53-21A8-4446-92E3-7D4DC0AB3141}" type="slidenum">
              <a:rPr lang="en-US" altLang="id-ID"/>
              <a:pPr>
                <a:spcBef>
                  <a:spcPct val="0"/>
                </a:spcBef>
              </a:pPr>
              <a:t>15</a:t>
            </a:fld>
            <a:endParaRPr lang="en-US" altLang="id-ID"/>
          </a:p>
        </p:txBody>
      </p:sp>
      <p:sp>
        <p:nvSpPr>
          <p:cNvPr id="120835" name="Rectangle 2">
            <a:extLst>
              <a:ext uri="{FF2B5EF4-FFF2-40B4-BE49-F238E27FC236}">
                <a16:creationId xmlns:a16="http://schemas.microsoft.com/office/drawing/2014/main" id="{F8EBC3DB-CF9F-43B5-B7AF-D44A181ADE05}"/>
              </a:ext>
            </a:extLst>
          </p:cNvPr>
          <p:cNvSpPr>
            <a:spLocks noRot="1" noChangeArrowheads="1" noTextEdit="1"/>
          </p:cNvSpPr>
          <p:nvPr>
            <p:ph type="sldImg"/>
          </p:nvPr>
        </p:nvSpPr>
        <p:spPr>
          <a:ln/>
        </p:spPr>
      </p:sp>
      <p:sp>
        <p:nvSpPr>
          <p:cNvPr id="120836" name="Rectangle 3">
            <a:extLst>
              <a:ext uri="{FF2B5EF4-FFF2-40B4-BE49-F238E27FC236}">
                <a16:creationId xmlns:a16="http://schemas.microsoft.com/office/drawing/2014/main" id="{9AA275FD-CFD9-4695-8333-B54B9CF5B5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3005527E-21EF-4926-B9B2-E9E8C73372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B129389-7F1F-4877-83E6-364B8EA2F93A}" type="slidenum">
              <a:rPr lang="en-US" altLang="id-ID"/>
              <a:pPr>
                <a:spcBef>
                  <a:spcPct val="0"/>
                </a:spcBef>
              </a:pPr>
              <a:t>16</a:t>
            </a:fld>
            <a:endParaRPr lang="en-US" altLang="id-ID"/>
          </a:p>
        </p:txBody>
      </p:sp>
      <p:sp>
        <p:nvSpPr>
          <p:cNvPr id="122883" name="Rectangle 2">
            <a:extLst>
              <a:ext uri="{FF2B5EF4-FFF2-40B4-BE49-F238E27FC236}">
                <a16:creationId xmlns:a16="http://schemas.microsoft.com/office/drawing/2014/main" id="{53F36847-CD2C-49A2-AD62-312032326CD3}"/>
              </a:ext>
            </a:extLst>
          </p:cNvPr>
          <p:cNvSpPr>
            <a:spLocks noRot="1" noChangeArrowheads="1" noTextEdit="1"/>
          </p:cNvSpPr>
          <p:nvPr>
            <p:ph type="sldImg"/>
          </p:nvPr>
        </p:nvSpPr>
        <p:spPr>
          <a:ln/>
        </p:spPr>
      </p:sp>
      <p:sp>
        <p:nvSpPr>
          <p:cNvPr id="122884" name="Rectangle 3">
            <a:extLst>
              <a:ext uri="{FF2B5EF4-FFF2-40B4-BE49-F238E27FC236}">
                <a16:creationId xmlns:a16="http://schemas.microsoft.com/office/drawing/2014/main" id="{80646740-3F50-465B-9B34-78A8EFEBC1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a:extLst>
              <a:ext uri="{FF2B5EF4-FFF2-40B4-BE49-F238E27FC236}">
                <a16:creationId xmlns:a16="http://schemas.microsoft.com/office/drawing/2014/main" id="{A0401C89-0978-4ECA-A381-D23497AF0E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1959058-E774-40AA-B005-9480F266027B}" type="slidenum">
              <a:rPr lang="en-US" altLang="id-ID"/>
              <a:pPr>
                <a:spcBef>
                  <a:spcPct val="0"/>
                </a:spcBef>
              </a:pPr>
              <a:t>17</a:t>
            </a:fld>
            <a:endParaRPr lang="en-US" altLang="id-ID"/>
          </a:p>
        </p:txBody>
      </p:sp>
      <p:sp>
        <p:nvSpPr>
          <p:cNvPr id="124931" name="Rectangle 2">
            <a:extLst>
              <a:ext uri="{FF2B5EF4-FFF2-40B4-BE49-F238E27FC236}">
                <a16:creationId xmlns:a16="http://schemas.microsoft.com/office/drawing/2014/main" id="{55082B71-2D71-4E38-854A-E9292E67062F}"/>
              </a:ext>
            </a:extLst>
          </p:cNvPr>
          <p:cNvSpPr>
            <a:spLocks noRot="1" noChangeArrowheads="1" noTextEdit="1"/>
          </p:cNvSpPr>
          <p:nvPr>
            <p:ph type="sldImg"/>
          </p:nvPr>
        </p:nvSpPr>
        <p:spPr>
          <a:ln/>
        </p:spPr>
      </p:sp>
      <p:sp>
        <p:nvSpPr>
          <p:cNvPr id="124932" name="Rectangle 3">
            <a:extLst>
              <a:ext uri="{FF2B5EF4-FFF2-40B4-BE49-F238E27FC236}">
                <a16:creationId xmlns:a16="http://schemas.microsoft.com/office/drawing/2014/main" id="{FCA39DEF-3DAC-4F1B-8DE4-2B40E75CC0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a:extLst>
              <a:ext uri="{FF2B5EF4-FFF2-40B4-BE49-F238E27FC236}">
                <a16:creationId xmlns:a16="http://schemas.microsoft.com/office/drawing/2014/main" id="{874AE3FC-A606-4BFF-9DBC-AC00796630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DC5491E-55B5-48F7-BFEE-7C40A3B02C50}" type="slidenum">
              <a:rPr lang="en-US" altLang="id-ID"/>
              <a:pPr>
                <a:spcBef>
                  <a:spcPct val="0"/>
                </a:spcBef>
              </a:pPr>
              <a:t>18</a:t>
            </a:fld>
            <a:endParaRPr lang="en-US" altLang="id-ID"/>
          </a:p>
        </p:txBody>
      </p:sp>
      <p:sp>
        <p:nvSpPr>
          <p:cNvPr id="126979" name="Rectangle 2">
            <a:extLst>
              <a:ext uri="{FF2B5EF4-FFF2-40B4-BE49-F238E27FC236}">
                <a16:creationId xmlns:a16="http://schemas.microsoft.com/office/drawing/2014/main" id="{9660DCE0-CE78-4282-BA06-28A083F763EB}"/>
              </a:ext>
            </a:extLst>
          </p:cNvPr>
          <p:cNvSpPr>
            <a:spLocks noRot="1" noChangeArrowheads="1" noTextEdit="1"/>
          </p:cNvSpPr>
          <p:nvPr>
            <p:ph type="sldImg"/>
          </p:nvPr>
        </p:nvSpPr>
        <p:spPr>
          <a:ln/>
        </p:spPr>
      </p:sp>
      <p:sp>
        <p:nvSpPr>
          <p:cNvPr id="126980" name="Rectangle 3">
            <a:extLst>
              <a:ext uri="{FF2B5EF4-FFF2-40B4-BE49-F238E27FC236}">
                <a16:creationId xmlns:a16="http://schemas.microsoft.com/office/drawing/2014/main" id="{149A88F0-2F9F-45FC-A681-68A770C689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a:extLst>
              <a:ext uri="{FF2B5EF4-FFF2-40B4-BE49-F238E27FC236}">
                <a16:creationId xmlns:a16="http://schemas.microsoft.com/office/drawing/2014/main" id="{8BF0BF97-6080-4DEB-BC9B-C806EF657A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D24D9A5-4E7F-4B35-B9CF-FB64A392589B}" type="slidenum">
              <a:rPr lang="en-US" altLang="id-ID"/>
              <a:pPr>
                <a:spcBef>
                  <a:spcPct val="0"/>
                </a:spcBef>
              </a:pPr>
              <a:t>19</a:t>
            </a:fld>
            <a:endParaRPr lang="en-US" altLang="id-ID"/>
          </a:p>
        </p:txBody>
      </p:sp>
      <p:sp>
        <p:nvSpPr>
          <p:cNvPr id="129027" name="Rectangle 2">
            <a:extLst>
              <a:ext uri="{FF2B5EF4-FFF2-40B4-BE49-F238E27FC236}">
                <a16:creationId xmlns:a16="http://schemas.microsoft.com/office/drawing/2014/main" id="{F734B25B-A4DA-4027-B96D-C6017CCB2D58}"/>
              </a:ext>
            </a:extLst>
          </p:cNvPr>
          <p:cNvSpPr>
            <a:spLocks noRot="1" noChangeArrowheads="1" noTextEdit="1"/>
          </p:cNvSpPr>
          <p:nvPr>
            <p:ph type="sldImg"/>
          </p:nvPr>
        </p:nvSpPr>
        <p:spPr>
          <a:ln/>
        </p:spPr>
      </p:sp>
      <p:sp>
        <p:nvSpPr>
          <p:cNvPr id="129028" name="Rectangle 3">
            <a:extLst>
              <a:ext uri="{FF2B5EF4-FFF2-40B4-BE49-F238E27FC236}">
                <a16:creationId xmlns:a16="http://schemas.microsoft.com/office/drawing/2014/main" id="{601E9E58-4916-4316-A18E-AA7CFF45927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a:extLst>
              <a:ext uri="{FF2B5EF4-FFF2-40B4-BE49-F238E27FC236}">
                <a16:creationId xmlns:a16="http://schemas.microsoft.com/office/drawing/2014/main" id="{D86E9F4F-D36F-40B0-94FC-BE26674D82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A754381-F96B-4466-BF64-69F0C61C849B}" type="slidenum">
              <a:rPr lang="en-US" altLang="id-ID"/>
              <a:pPr>
                <a:spcBef>
                  <a:spcPct val="0"/>
                </a:spcBef>
              </a:pPr>
              <a:t>20</a:t>
            </a:fld>
            <a:endParaRPr lang="en-US" altLang="id-ID"/>
          </a:p>
        </p:txBody>
      </p:sp>
      <p:sp>
        <p:nvSpPr>
          <p:cNvPr id="131075" name="Rectangle 2">
            <a:extLst>
              <a:ext uri="{FF2B5EF4-FFF2-40B4-BE49-F238E27FC236}">
                <a16:creationId xmlns:a16="http://schemas.microsoft.com/office/drawing/2014/main" id="{F953AF10-5919-4DB3-8791-D06146C5D423}"/>
              </a:ext>
            </a:extLst>
          </p:cNvPr>
          <p:cNvSpPr>
            <a:spLocks noRot="1" noChangeArrowheads="1" noTextEdit="1"/>
          </p:cNvSpPr>
          <p:nvPr>
            <p:ph type="sldImg"/>
          </p:nvPr>
        </p:nvSpPr>
        <p:spPr>
          <a:ln/>
        </p:spPr>
      </p:sp>
      <p:sp>
        <p:nvSpPr>
          <p:cNvPr id="131076" name="Rectangle 3">
            <a:extLst>
              <a:ext uri="{FF2B5EF4-FFF2-40B4-BE49-F238E27FC236}">
                <a16:creationId xmlns:a16="http://schemas.microsoft.com/office/drawing/2014/main" id="{4EACED5A-851E-4820-BB18-ADB3CDD8EC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F570C778-9599-4226-9D20-4FD2CF5AA4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3F129D5-5638-4137-A452-3C9E28A92D3A}" type="slidenum">
              <a:rPr lang="en-US" altLang="id-ID"/>
              <a:pPr>
                <a:spcBef>
                  <a:spcPct val="0"/>
                </a:spcBef>
              </a:pPr>
              <a:t>3</a:t>
            </a:fld>
            <a:endParaRPr lang="en-US" altLang="id-ID"/>
          </a:p>
        </p:txBody>
      </p:sp>
      <p:sp>
        <p:nvSpPr>
          <p:cNvPr id="96259" name="Rectangle 2">
            <a:extLst>
              <a:ext uri="{FF2B5EF4-FFF2-40B4-BE49-F238E27FC236}">
                <a16:creationId xmlns:a16="http://schemas.microsoft.com/office/drawing/2014/main" id="{5963E057-54AA-4A3E-931D-A40AD00AE099}"/>
              </a:ext>
            </a:extLst>
          </p:cNvPr>
          <p:cNvSpPr>
            <a:spLocks noRot="1" noChangeArrowheads="1" noTextEdit="1"/>
          </p:cNvSpPr>
          <p:nvPr>
            <p:ph type="sldImg"/>
          </p:nvPr>
        </p:nvSpPr>
        <p:spPr>
          <a:ln/>
        </p:spPr>
      </p:sp>
      <p:sp>
        <p:nvSpPr>
          <p:cNvPr id="96260" name="Rectangle 3">
            <a:extLst>
              <a:ext uri="{FF2B5EF4-FFF2-40B4-BE49-F238E27FC236}">
                <a16:creationId xmlns:a16="http://schemas.microsoft.com/office/drawing/2014/main" id="{2FC38EE1-E57E-46EE-8DEE-C048B5C2C2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a:extLst>
              <a:ext uri="{FF2B5EF4-FFF2-40B4-BE49-F238E27FC236}">
                <a16:creationId xmlns:a16="http://schemas.microsoft.com/office/drawing/2014/main" id="{6FE2884E-0C67-4A97-A5B7-6899829229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C3E44A-6ED7-429C-926C-6B6627587B3D}" type="slidenum">
              <a:rPr lang="en-US" altLang="id-ID"/>
              <a:pPr>
                <a:spcBef>
                  <a:spcPct val="0"/>
                </a:spcBef>
              </a:pPr>
              <a:t>21</a:t>
            </a:fld>
            <a:endParaRPr lang="en-US" altLang="id-ID"/>
          </a:p>
        </p:txBody>
      </p:sp>
      <p:sp>
        <p:nvSpPr>
          <p:cNvPr id="133123" name="Rectangle 2">
            <a:extLst>
              <a:ext uri="{FF2B5EF4-FFF2-40B4-BE49-F238E27FC236}">
                <a16:creationId xmlns:a16="http://schemas.microsoft.com/office/drawing/2014/main" id="{22A5EEF8-73BF-410F-B6E5-0BBB90726672}"/>
              </a:ext>
            </a:extLst>
          </p:cNvPr>
          <p:cNvSpPr>
            <a:spLocks noRot="1" noChangeArrowheads="1" noTextEdit="1"/>
          </p:cNvSpPr>
          <p:nvPr>
            <p:ph type="sldImg"/>
          </p:nvPr>
        </p:nvSpPr>
        <p:spPr>
          <a:ln/>
        </p:spPr>
      </p:sp>
      <p:sp>
        <p:nvSpPr>
          <p:cNvPr id="133124" name="Rectangle 3">
            <a:extLst>
              <a:ext uri="{FF2B5EF4-FFF2-40B4-BE49-F238E27FC236}">
                <a16:creationId xmlns:a16="http://schemas.microsoft.com/office/drawing/2014/main" id="{F0DCE017-7EEA-4FC7-B5F2-9A2EF9AE81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a:extLst>
              <a:ext uri="{FF2B5EF4-FFF2-40B4-BE49-F238E27FC236}">
                <a16:creationId xmlns:a16="http://schemas.microsoft.com/office/drawing/2014/main" id="{5111F220-D2B5-475F-B5FB-6CC7DF9211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2868AE-8B24-4F98-B44F-3E734D54174A}" type="slidenum">
              <a:rPr lang="en-US" altLang="id-ID"/>
              <a:pPr>
                <a:spcBef>
                  <a:spcPct val="0"/>
                </a:spcBef>
              </a:pPr>
              <a:t>22</a:t>
            </a:fld>
            <a:endParaRPr lang="en-US" altLang="id-ID"/>
          </a:p>
        </p:txBody>
      </p:sp>
      <p:sp>
        <p:nvSpPr>
          <p:cNvPr id="135171" name="Rectangle 2">
            <a:extLst>
              <a:ext uri="{FF2B5EF4-FFF2-40B4-BE49-F238E27FC236}">
                <a16:creationId xmlns:a16="http://schemas.microsoft.com/office/drawing/2014/main" id="{5C4367BC-3935-4340-A55F-293D40C28E6E}"/>
              </a:ext>
            </a:extLst>
          </p:cNvPr>
          <p:cNvSpPr>
            <a:spLocks noRot="1" noChangeArrowheads="1" noTextEdit="1"/>
          </p:cNvSpPr>
          <p:nvPr>
            <p:ph type="sldImg"/>
          </p:nvPr>
        </p:nvSpPr>
        <p:spPr>
          <a:ln/>
        </p:spPr>
      </p:sp>
      <p:sp>
        <p:nvSpPr>
          <p:cNvPr id="135172" name="Rectangle 3">
            <a:extLst>
              <a:ext uri="{FF2B5EF4-FFF2-40B4-BE49-F238E27FC236}">
                <a16:creationId xmlns:a16="http://schemas.microsoft.com/office/drawing/2014/main" id="{966FED92-3EEE-45F6-A83F-6794C93F3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a:extLst>
              <a:ext uri="{FF2B5EF4-FFF2-40B4-BE49-F238E27FC236}">
                <a16:creationId xmlns:a16="http://schemas.microsoft.com/office/drawing/2014/main" id="{1653B606-295C-460D-872D-F5CEE48877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3F22AF1-045A-46A3-BD43-16565B7F191F}" type="slidenum">
              <a:rPr lang="en-US" altLang="id-ID"/>
              <a:pPr>
                <a:spcBef>
                  <a:spcPct val="0"/>
                </a:spcBef>
              </a:pPr>
              <a:t>23</a:t>
            </a:fld>
            <a:endParaRPr lang="en-US" altLang="id-ID"/>
          </a:p>
        </p:txBody>
      </p:sp>
      <p:sp>
        <p:nvSpPr>
          <p:cNvPr id="137219" name="Rectangle 2">
            <a:extLst>
              <a:ext uri="{FF2B5EF4-FFF2-40B4-BE49-F238E27FC236}">
                <a16:creationId xmlns:a16="http://schemas.microsoft.com/office/drawing/2014/main" id="{A34BDD07-702F-4F7B-A0D6-40AE66C8749D}"/>
              </a:ext>
            </a:extLst>
          </p:cNvPr>
          <p:cNvSpPr>
            <a:spLocks noRot="1" noChangeArrowheads="1" noTextEdit="1"/>
          </p:cNvSpPr>
          <p:nvPr>
            <p:ph type="sldImg"/>
          </p:nvPr>
        </p:nvSpPr>
        <p:spPr>
          <a:ln/>
        </p:spPr>
      </p:sp>
      <p:sp>
        <p:nvSpPr>
          <p:cNvPr id="137220" name="Rectangle 3">
            <a:extLst>
              <a:ext uri="{FF2B5EF4-FFF2-40B4-BE49-F238E27FC236}">
                <a16:creationId xmlns:a16="http://schemas.microsoft.com/office/drawing/2014/main" id="{69A43AEE-1D84-4631-B2AA-C757603B97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E06DC9D7-99DB-4048-A8A4-797BDC69EB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ED6CA6-2DFC-410A-8CF2-9036CDD62FD6}" type="slidenum">
              <a:rPr lang="en-US" altLang="id-ID"/>
              <a:pPr>
                <a:spcBef>
                  <a:spcPct val="0"/>
                </a:spcBef>
              </a:pPr>
              <a:t>4</a:t>
            </a:fld>
            <a:endParaRPr lang="en-US" altLang="id-ID"/>
          </a:p>
        </p:txBody>
      </p:sp>
      <p:sp>
        <p:nvSpPr>
          <p:cNvPr id="98307" name="Rectangle 2">
            <a:extLst>
              <a:ext uri="{FF2B5EF4-FFF2-40B4-BE49-F238E27FC236}">
                <a16:creationId xmlns:a16="http://schemas.microsoft.com/office/drawing/2014/main" id="{CEA8634C-16AF-4D14-9001-C43DDB99B0B7}"/>
              </a:ext>
            </a:extLst>
          </p:cNvPr>
          <p:cNvSpPr>
            <a:spLocks noRot="1" noChangeArrowheads="1" noTextEdit="1"/>
          </p:cNvSpPr>
          <p:nvPr>
            <p:ph type="sldImg"/>
          </p:nvPr>
        </p:nvSpPr>
        <p:spPr>
          <a:ln/>
        </p:spPr>
      </p:sp>
      <p:sp>
        <p:nvSpPr>
          <p:cNvPr id="98308" name="Rectangle 3">
            <a:extLst>
              <a:ext uri="{FF2B5EF4-FFF2-40B4-BE49-F238E27FC236}">
                <a16:creationId xmlns:a16="http://schemas.microsoft.com/office/drawing/2014/main" id="{0B0D8CFB-339B-4BEE-81C9-D9909E3156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DB1A463C-D079-4AFC-B8CB-C0E2F22AFB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BF53CEC-2029-4A3C-9006-E3C6E01953F1}" type="slidenum">
              <a:rPr lang="en-US" altLang="id-ID"/>
              <a:pPr>
                <a:spcBef>
                  <a:spcPct val="0"/>
                </a:spcBef>
              </a:pPr>
              <a:t>5</a:t>
            </a:fld>
            <a:endParaRPr lang="en-US" altLang="id-ID"/>
          </a:p>
        </p:txBody>
      </p:sp>
      <p:sp>
        <p:nvSpPr>
          <p:cNvPr id="100355" name="Rectangle 2">
            <a:extLst>
              <a:ext uri="{FF2B5EF4-FFF2-40B4-BE49-F238E27FC236}">
                <a16:creationId xmlns:a16="http://schemas.microsoft.com/office/drawing/2014/main" id="{B1498EAD-242A-4512-A77E-1C0D7F5C67A9}"/>
              </a:ext>
            </a:extLst>
          </p:cNvPr>
          <p:cNvSpPr>
            <a:spLocks noRot="1" noChangeArrowheads="1" noTextEdit="1"/>
          </p:cNvSpPr>
          <p:nvPr>
            <p:ph type="sldImg"/>
          </p:nvPr>
        </p:nvSpPr>
        <p:spPr>
          <a:ln/>
        </p:spPr>
      </p:sp>
      <p:sp>
        <p:nvSpPr>
          <p:cNvPr id="100356" name="Rectangle 3">
            <a:extLst>
              <a:ext uri="{FF2B5EF4-FFF2-40B4-BE49-F238E27FC236}">
                <a16:creationId xmlns:a16="http://schemas.microsoft.com/office/drawing/2014/main" id="{9E3B3C0E-6F43-4C5F-996B-87A71D9A12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a:extLst>
              <a:ext uri="{FF2B5EF4-FFF2-40B4-BE49-F238E27FC236}">
                <a16:creationId xmlns:a16="http://schemas.microsoft.com/office/drawing/2014/main" id="{778C6DA2-91AE-4FD9-B01E-E121AAF513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3972C4-4428-42E4-9280-933282E9E58D}" type="slidenum">
              <a:rPr lang="en-US" altLang="id-ID"/>
              <a:pPr>
                <a:spcBef>
                  <a:spcPct val="0"/>
                </a:spcBef>
              </a:pPr>
              <a:t>6</a:t>
            </a:fld>
            <a:endParaRPr lang="en-US" altLang="id-ID"/>
          </a:p>
        </p:txBody>
      </p:sp>
      <p:sp>
        <p:nvSpPr>
          <p:cNvPr id="102403" name="Rectangle 2">
            <a:extLst>
              <a:ext uri="{FF2B5EF4-FFF2-40B4-BE49-F238E27FC236}">
                <a16:creationId xmlns:a16="http://schemas.microsoft.com/office/drawing/2014/main" id="{E14AF63E-BC7A-4495-B59E-7C46F1D12757}"/>
              </a:ext>
            </a:extLst>
          </p:cNvPr>
          <p:cNvSpPr>
            <a:spLocks noRot="1" noChangeArrowheads="1" noTextEdit="1"/>
          </p:cNvSpPr>
          <p:nvPr>
            <p:ph type="sldImg"/>
          </p:nvPr>
        </p:nvSpPr>
        <p:spPr>
          <a:ln/>
        </p:spPr>
      </p:sp>
      <p:sp>
        <p:nvSpPr>
          <p:cNvPr id="102404" name="Rectangle 3">
            <a:extLst>
              <a:ext uri="{FF2B5EF4-FFF2-40B4-BE49-F238E27FC236}">
                <a16:creationId xmlns:a16="http://schemas.microsoft.com/office/drawing/2014/main" id="{CFFB4C24-2C06-4273-B525-79D6614721B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E8007732-ED94-4479-82DD-AC6DCAB4AC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3400322-F1BD-4284-9607-D0CA8EF9F8C1}" type="slidenum">
              <a:rPr lang="en-US" altLang="id-ID"/>
              <a:pPr>
                <a:spcBef>
                  <a:spcPct val="0"/>
                </a:spcBef>
              </a:pPr>
              <a:t>7</a:t>
            </a:fld>
            <a:endParaRPr lang="en-US" altLang="id-ID"/>
          </a:p>
        </p:txBody>
      </p:sp>
      <p:sp>
        <p:nvSpPr>
          <p:cNvPr id="104451" name="Rectangle 2">
            <a:extLst>
              <a:ext uri="{FF2B5EF4-FFF2-40B4-BE49-F238E27FC236}">
                <a16:creationId xmlns:a16="http://schemas.microsoft.com/office/drawing/2014/main" id="{870EC026-FB3C-4CBE-B855-CC9818099463}"/>
              </a:ext>
            </a:extLst>
          </p:cNvPr>
          <p:cNvSpPr>
            <a:spLocks noRot="1" noChangeArrowheads="1" noTextEdit="1"/>
          </p:cNvSpPr>
          <p:nvPr>
            <p:ph type="sldImg"/>
          </p:nvPr>
        </p:nvSpPr>
        <p:spPr>
          <a:ln/>
        </p:spPr>
      </p:sp>
      <p:sp>
        <p:nvSpPr>
          <p:cNvPr id="104452" name="Rectangle 3">
            <a:extLst>
              <a:ext uri="{FF2B5EF4-FFF2-40B4-BE49-F238E27FC236}">
                <a16:creationId xmlns:a16="http://schemas.microsoft.com/office/drawing/2014/main" id="{8D3C7521-1D1A-41C2-88F7-8B31FB3E1F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6D9D5363-2549-4B88-96CA-E899B404C2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5B44FF-89D6-4337-9C37-4504A13053B0}" type="slidenum">
              <a:rPr lang="en-US" altLang="id-ID"/>
              <a:pPr>
                <a:spcBef>
                  <a:spcPct val="0"/>
                </a:spcBef>
              </a:pPr>
              <a:t>8</a:t>
            </a:fld>
            <a:endParaRPr lang="en-US" altLang="id-ID"/>
          </a:p>
        </p:txBody>
      </p:sp>
      <p:sp>
        <p:nvSpPr>
          <p:cNvPr id="106499" name="Rectangle 2">
            <a:extLst>
              <a:ext uri="{FF2B5EF4-FFF2-40B4-BE49-F238E27FC236}">
                <a16:creationId xmlns:a16="http://schemas.microsoft.com/office/drawing/2014/main" id="{924795B9-A88A-4523-AC5D-FFE821422B85}"/>
              </a:ext>
            </a:extLst>
          </p:cNvPr>
          <p:cNvSpPr>
            <a:spLocks noRot="1" noChangeArrowheads="1" noTextEdit="1"/>
          </p:cNvSpPr>
          <p:nvPr>
            <p:ph type="sldImg"/>
          </p:nvPr>
        </p:nvSpPr>
        <p:spPr>
          <a:ln/>
        </p:spPr>
      </p:sp>
      <p:sp>
        <p:nvSpPr>
          <p:cNvPr id="106500" name="Rectangle 3">
            <a:extLst>
              <a:ext uri="{FF2B5EF4-FFF2-40B4-BE49-F238E27FC236}">
                <a16:creationId xmlns:a16="http://schemas.microsoft.com/office/drawing/2014/main" id="{1FAA4DEF-9C8F-4BDA-9A5E-88266715BC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C1D49042-C926-4397-AA34-560AAC5B17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6C2ABE5-E9A0-462B-9B47-FB1C88278988}" type="slidenum">
              <a:rPr lang="en-US" altLang="id-ID"/>
              <a:pPr>
                <a:spcBef>
                  <a:spcPct val="0"/>
                </a:spcBef>
              </a:pPr>
              <a:t>9</a:t>
            </a:fld>
            <a:endParaRPr lang="en-US" altLang="id-ID"/>
          </a:p>
        </p:txBody>
      </p:sp>
      <p:sp>
        <p:nvSpPr>
          <p:cNvPr id="108547" name="Rectangle 2">
            <a:extLst>
              <a:ext uri="{FF2B5EF4-FFF2-40B4-BE49-F238E27FC236}">
                <a16:creationId xmlns:a16="http://schemas.microsoft.com/office/drawing/2014/main" id="{F7946DEA-4A53-4474-9AC9-4E37496D0835}"/>
              </a:ext>
            </a:extLst>
          </p:cNvPr>
          <p:cNvSpPr>
            <a:spLocks noRot="1" noChangeArrowheads="1" noTextEdit="1"/>
          </p:cNvSpPr>
          <p:nvPr>
            <p:ph type="sldImg"/>
          </p:nvPr>
        </p:nvSpPr>
        <p:spPr>
          <a:ln/>
        </p:spPr>
      </p:sp>
      <p:sp>
        <p:nvSpPr>
          <p:cNvPr id="108548" name="Rectangle 3">
            <a:extLst>
              <a:ext uri="{FF2B5EF4-FFF2-40B4-BE49-F238E27FC236}">
                <a16:creationId xmlns:a16="http://schemas.microsoft.com/office/drawing/2014/main" id="{D9C9A588-FCE9-40B6-B28A-005B0E27B1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7270ED41-1670-4B74-87A3-CC00AB5478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959BE1B-5597-41A3-B6B1-5DD288ED0C1B}" type="slidenum">
              <a:rPr lang="en-US" altLang="id-ID"/>
              <a:pPr>
                <a:spcBef>
                  <a:spcPct val="0"/>
                </a:spcBef>
              </a:pPr>
              <a:t>10</a:t>
            </a:fld>
            <a:endParaRPr lang="en-US" altLang="id-ID"/>
          </a:p>
        </p:txBody>
      </p:sp>
      <p:sp>
        <p:nvSpPr>
          <p:cNvPr id="110595" name="Rectangle 2">
            <a:extLst>
              <a:ext uri="{FF2B5EF4-FFF2-40B4-BE49-F238E27FC236}">
                <a16:creationId xmlns:a16="http://schemas.microsoft.com/office/drawing/2014/main" id="{9562EBD0-BBCE-407F-A5A8-68380B3ABBE1}"/>
              </a:ext>
            </a:extLst>
          </p:cNvPr>
          <p:cNvSpPr>
            <a:spLocks noRot="1" noChangeArrowheads="1" noTextEdit="1"/>
          </p:cNvSpPr>
          <p:nvPr>
            <p:ph type="sldImg"/>
          </p:nvPr>
        </p:nvSpPr>
        <p:spPr>
          <a:ln/>
        </p:spPr>
      </p:sp>
      <p:sp>
        <p:nvSpPr>
          <p:cNvPr id="110596" name="Rectangle 3">
            <a:extLst>
              <a:ext uri="{FF2B5EF4-FFF2-40B4-BE49-F238E27FC236}">
                <a16:creationId xmlns:a16="http://schemas.microsoft.com/office/drawing/2014/main" id="{2F8D285F-E093-491F-8AD0-5F28AD0D29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F8885-BD6E-42B0-AE92-9B8949F683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74B3163F-4CAC-4E1E-AFA5-C7E08BEC4B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02E91B76-1FF6-452F-AAFC-69007F207BBB}"/>
              </a:ext>
            </a:extLst>
          </p:cNvPr>
          <p:cNvSpPr>
            <a:spLocks noGrp="1"/>
          </p:cNvSpPr>
          <p:nvPr>
            <p:ph type="dt" sz="half" idx="10"/>
          </p:nvPr>
        </p:nvSpPr>
        <p:spPr/>
        <p:txBody>
          <a:bodyPr/>
          <a:lstStyle/>
          <a:p>
            <a:fld id="{89F0749B-DCFD-41D6-864C-ABA31F703248}" type="datetimeFigureOut">
              <a:rPr lang="id-ID" smtClean="0"/>
              <a:t>15/07/2019</a:t>
            </a:fld>
            <a:endParaRPr lang="id-ID"/>
          </a:p>
        </p:txBody>
      </p:sp>
      <p:sp>
        <p:nvSpPr>
          <p:cNvPr id="5" name="Footer Placeholder 4">
            <a:extLst>
              <a:ext uri="{FF2B5EF4-FFF2-40B4-BE49-F238E27FC236}">
                <a16:creationId xmlns:a16="http://schemas.microsoft.com/office/drawing/2014/main" id="{66F4A4D7-323E-41B0-8317-E44AF36A968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B9734CB8-DA14-4A66-9491-2EEBA3E9D386}"/>
              </a:ext>
            </a:extLst>
          </p:cNvPr>
          <p:cNvSpPr>
            <a:spLocks noGrp="1"/>
          </p:cNvSpPr>
          <p:nvPr>
            <p:ph type="sldNum" sz="quarter" idx="12"/>
          </p:nvPr>
        </p:nvSpPr>
        <p:spPr/>
        <p:txBody>
          <a:bodyPr/>
          <a:lstStyle/>
          <a:p>
            <a:fld id="{BBA1484E-D57D-475E-BF85-99C0613FBF51}" type="slidenum">
              <a:rPr lang="id-ID" smtClean="0"/>
              <a:t>‹#›</a:t>
            </a:fld>
            <a:endParaRPr lang="id-ID"/>
          </a:p>
        </p:txBody>
      </p:sp>
    </p:spTree>
    <p:extLst>
      <p:ext uri="{BB962C8B-B14F-4D97-AF65-F5344CB8AC3E}">
        <p14:creationId xmlns:p14="http://schemas.microsoft.com/office/powerpoint/2010/main" val="480667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26A17-14D5-4C39-AFBA-A16DA80CA5E1}"/>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BC6C292A-B727-491D-8C7F-66CDC5FE3A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763FB98D-AEB7-4734-91A7-71AFFDCBEB76}"/>
              </a:ext>
            </a:extLst>
          </p:cNvPr>
          <p:cNvSpPr>
            <a:spLocks noGrp="1"/>
          </p:cNvSpPr>
          <p:nvPr>
            <p:ph type="dt" sz="half" idx="10"/>
          </p:nvPr>
        </p:nvSpPr>
        <p:spPr/>
        <p:txBody>
          <a:bodyPr/>
          <a:lstStyle/>
          <a:p>
            <a:fld id="{89F0749B-DCFD-41D6-864C-ABA31F703248}" type="datetimeFigureOut">
              <a:rPr lang="id-ID" smtClean="0"/>
              <a:t>15/07/2019</a:t>
            </a:fld>
            <a:endParaRPr lang="id-ID"/>
          </a:p>
        </p:txBody>
      </p:sp>
      <p:sp>
        <p:nvSpPr>
          <p:cNvPr id="5" name="Footer Placeholder 4">
            <a:extLst>
              <a:ext uri="{FF2B5EF4-FFF2-40B4-BE49-F238E27FC236}">
                <a16:creationId xmlns:a16="http://schemas.microsoft.com/office/drawing/2014/main" id="{88EE3FBC-45AE-4103-9614-AF3F01DFBAE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91ABFB45-1B2D-4890-BBBF-1A83C3CFECF5}"/>
              </a:ext>
            </a:extLst>
          </p:cNvPr>
          <p:cNvSpPr>
            <a:spLocks noGrp="1"/>
          </p:cNvSpPr>
          <p:nvPr>
            <p:ph type="sldNum" sz="quarter" idx="12"/>
          </p:nvPr>
        </p:nvSpPr>
        <p:spPr/>
        <p:txBody>
          <a:bodyPr/>
          <a:lstStyle/>
          <a:p>
            <a:fld id="{BBA1484E-D57D-475E-BF85-99C0613FBF51}" type="slidenum">
              <a:rPr lang="id-ID" smtClean="0"/>
              <a:t>‹#›</a:t>
            </a:fld>
            <a:endParaRPr lang="id-ID"/>
          </a:p>
        </p:txBody>
      </p:sp>
    </p:spTree>
    <p:extLst>
      <p:ext uri="{BB962C8B-B14F-4D97-AF65-F5344CB8AC3E}">
        <p14:creationId xmlns:p14="http://schemas.microsoft.com/office/powerpoint/2010/main" val="58887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195C36-A606-4F5B-95D0-D480BCA526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E95E809E-BC9D-4331-A3D2-8FA4800C2D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3D3E0B3E-DD10-4FC8-B20D-724225DECD26}"/>
              </a:ext>
            </a:extLst>
          </p:cNvPr>
          <p:cNvSpPr>
            <a:spLocks noGrp="1"/>
          </p:cNvSpPr>
          <p:nvPr>
            <p:ph type="dt" sz="half" idx="10"/>
          </p:nvPr>
        </p:nvSpPr>
        <p:spPr/>
        <p:txBody>
          <a:bodyPr/>
          <a:lstStyle/>
          <a:p>
            <a:fld id="{89F0749B-DCFD-41D6-864C-ABA31F703248}" type="datetimeFigureOut">
              <a:rPr lang="id-ID" smtClean="0"/>
              <a:t>15/07/2019</a:t>
            </a:fld>
            <a:endParaRPr lang="id-ID"/>
          </a:p>
        </p:txBody>
      </p:sp>
      <p:sp>
        <p:nvSpPr>
          <p:cNvPr id="5" name="Footer Placeholder 4">
            <a:extLst>
              <a:ext uri="{FF2B5EF4-FFF2-40B4-BE49-F238E27FC236}">
                <a16:creationId xmlns:a16="http://schemas.microsoft.com/office/drawing/2014/main" id="{A991F384-0F94-406C-BC3C-9BD7239DC8EF}"/>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BB8EB462-3E4F-4F9E-8BD1-4CD504DCE334}"/>
              </a:ext>
            </a:extLst>
          </p:cNvPr>
          <p:cNvSpPr>
            <a:spLocks noGrp="1"/>
          </p:cNvSpPr>
          <p:nvPr>
            <p:ph type="sldNum" sz="quarter" idx="12"/>
          </p:nvPr>
        </p:nvSpPr>
        <p:spPr/>
        <p:txBody>
          <a:bodyPr/>
          <a:lstStyle/>
          <a:p>
            <a:fld id="{BBA1484E-D57D-475E-BF85-99C0613FBF51}" type="slidenum">
              <a:rPr lang="id-ID" smtClean="0"/>
              <a:t>‹#›</a:t>
            </a:fld>
            <a:endParaRPr lang="id-ID"/>
          </a:p>
        </p:txBody>
      </p:sp>
    </p:spTree>
    <p:extLst>
      <p:ext uri="{BB962C8B-B14F-4D97-AF65-F5344CB8AC3E}">
        <p14:creationId xmlns:p14="http://schemas.microsoft.com/office/powerpoint/2010/main" val="2440497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796FE-24D1-40C7-9F84-3B47C4679417}"/>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A1D4FF85-5881-481C-A8F9-7A639EB965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2F7D315F-94E9-4FFA-B1CE-4F4A6328BC5E}"/>
              </a:ext>
            </a:extLst>
          </p:cNvPr>
          <p:cNvSpPr>
            <a:spLocks noGrp="1"/>
          </p:cNvSpPr>
          <p:nvPr>
            <p:ph type="dt" sz="half" idx="10"/>
          </p:nvPr>
        </p:nvSpPr>
        <p:spPr/>
        <p:txBody>
          <a:bodyPr/>
          <a:lstStyle/>
          <a:p>
            <a:fld id="{89F0749B-DCFD-41D6-864C-ABA31F703248}" type="datetimeFigureOut">
              <a:rPr lang="id-ID" smtClean="0"/>
              <a:t>15/07/2019</a:t>
            </a:fld>
            <a:endParaRPr lang="id-ID"/>
          </a:p>
        </p:txBody>
      </p:sp>
      <p:sp>
        <p:nvSpPr>
          <p:cNvPr id="5" name="Footer Placeholder 4">
            <a:extLst>
              <a:ext uri="{FF2B5EF4-FFF2-40B4-BE49-F238E27FC236}">
                <a16:creationId xmlns:a16="http://schemas.microsoft.com/office/drawing/2014/main" id="{07DBD81D-0A4A-4251-BE80-121ECA2E4BA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5504A26A-67A0-4861-ACDA-BB034034D542}"/>
              </a:ext>
            </a:extLst>
          </p:cNvPr>
          <p:cNvSpPr>
            <a:spLocks noGrp="1"/>
          </p:cNvSpPr>
          <p:nvPr>
            <p:ph type="sldNum" sz="quarter" idx="12"/>
          </p:nvPr>
        </p:nvSpPr>
        <p:spPr/>
        <p:txBody>
          <a:bodyPr/>
          <a:lstStyle/>
          <a:p>
            <a:fld id="{BBA1484E-D57D-475E-BF85-99C0613FBF51}" type="slidenum">
              <a:rPr lang="id-ID" smtClean="0"/>
              <a:t>‹#›</a:t>
            </a:fld>
            <a:endParaRPr lang="id-ID"/>
          </a:p>
        </p:txBody>
      </p:sp>
    </p:spTree>
    <p:extLst>
      <p:ext uri="{BB962C8B-B14F-4D97-AF65-F5344CB8AC3E}">
        <p14:creationId xmlns:p14="http://schemas.microsoft.com/office/powerpoint/2010/main" val="1832312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3B06A-4847-4703-98CC-5A6FA91628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5947F3FE-CB52-4242-9DA9-815F869016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13B74D-03EA-4D97-A521-51336566BB59}"/>
              </a:ext>
            </a:extLst>
          </p:cNvPr>
          <p:cNvSpPr>
            <a:spLocks noGrp="1"/>
          </p:cNvSpPr>
          <p:nvPr>
            <p:ph type="dt" sz="half" idx="10"/>
          </p:nvPr>
        </p:nvSpPr>
        <p:spPr/>
        <p:txBody>
          <a:bodyPr/>
          <a:lstStyle/>
          <a:p>
            <a:fld id="{89F0749B-DCFD-41D6-864C-ABA31F703248}" type="datetimeFigureOut">
              <a:rPr lang="id-ID" smtClean="0"/>
              <a:t>15/07/2019</a:t>
            </a:fld>
            <a:endParaRPr lang="id-ID"/>
          </a:p>
        </p:txBody>
      </p:sp>
      <p:sp>
        <p:nvSpPr>
          <p:cNvPr id="5" name="Footer Placeholder 4">
            <a:extLst>
              <a:ext uri="{FF2B5EF4-FFF2-40B4-BE49-F238E27FC236}">
                <a16:creationId xmlns:a16="http://schemas.microsoft.com/office/drawing/2014/main" id="{AD4CB3BA-0320-4C36-B3AB-4546B7A60917}"/>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2DC572A7-13B4-43F5-958B-682DC54750D7}"/>
              </a:ext>
            </a:extLst>
          </p:cNvPr>
          <p:cNvSpPr>
            <a:spLocks noGrp="1"/>
          </p:cNvSpPr>
          <p:nvPr>
            <p:ph type="sldNum" sz="quarter" idx="12"/>
          </p:nvPr>
        </p:nvSpPr>
        <p:spPr/>
        <p:txBody>
          <a:bodyPr/>
          <a:lstStyle/>
          <a:p>
            <a:fld id="{BBA1484E-D57D-475E-BF85-99C0613FBF51}" type="slidenum">
              <a:rPr lang="id-ID" smtClean="0"/>
              <a:t>‹#›</a:t>
            </a:fld>
            <a:endParaRPr lang="id-ID"/>
          </a:p>
        </p:txBody>
      </p:sp>
    </p:spTree>
    <p:extLst>
      <p:ext uri="{BB962C8B-B14F-4D97-AF65-F5344CB8AC3E}">
        <p14:creationId xmlns:p14="http://schemas.microsoft.com/office/powerpoint/2010/main" val="895801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9C4E5-FA6D-4875-A171-F41D2B1C32A6}"/>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EB3778B8-CAAD-4DCA-BD1A-DBF5056050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4DAEDFCC-8923-44EC-A4C7-FA2A6314FD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2E1967F3-8642-47DB-8E65-CBA37F1EC58D}"/>
              </a:ext>
            </a:extLst>
          </p:cNvPr>
          <p:cNvSpPr>
            <a:spLocks noGrp="1"/>
          </p:cNvSpPr>
          <p:nvPr>
            <p:ph type="dt" sz="half" idx="10"/>
          </p:nvPr>
        </p:nvSpPr>
        <p:spPr/>
        <p:txBody>
          <a:bodyPr/>
          <a:lstStyle/>
          <a:p>
            <a:fld id="{89F0749B-DCFD-41D6-864C-ABA31F703248}" type="datetimeFigureOut">
              <a:rPr lang="id-ID" smtClean="0"/>
              <a:t>15/07/2019</a:t>
            </a:fld>
            <a:endParaRPr lang="id-ID"/>
          </a:p>
        </p:txBody>
      </p:sp>
      <p:sp>
        <p:nvSpPr>
          <p:cNvPr id="6" name="Footer Placeholder 5">
            <a:extLst>
              <a:ext uri="{FF2B5EF4-FFF2-40B4-BE49-F238E27FC236}">
                <a16:creationId xmlns:a16="http://schemas.microsoft.com/office/drawing/2014/main" id="{CE0D21BF-17C8-4903-9B49-438CD9C26AA2}"/>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031CE431-05A0-4318-92F5-256002E9931D}"/>
              </a:ext>
            </a:extLst>
          </p:cNvPr>
          <p:cNvSpPr>
            <a:spLocks noGrp="1"/>
          </p:cNvSpPr>
          <p:nvPr>
            <p:ph type="sldNum" sz="quarter" idx="12"/>
          </p:nvPr>
        </p:nvSpPr>
        <p:spPr/>
        <p:txBody>
          <a:bodyPr/>
          <a:lstStyle/>
          <a:p>
            <a:fld id="{BBA1484E-D57D-475E-BF85-99C0613FBF51}" type="slidenum">
              <a:rPr lang="id-ID" smtClean="0"/>
              <a:t>‹#›</a:t>
            </a:fld>
            <a:endParaRPr lang="id-ID"/>
          </a:p>
        </p:txBody>
      </p:sp>
    </p:spTree>
    <p:extLst>
      <p:ext uri="{BB962C8B-B14F-4D97-AF65-F5344CB8AC3E}">
        <p14:creationId xmlns:p14="http://schemas.microsoft.com/office/powerpoint/2010/main" val="3053652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5BFD5-8571-4FC3-8011-8506C950AB46}"/>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CA873BE8-C74D-4A69-A328-7ABC30F0F8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F70B0A-6BCD-487F-BEDF-87FAE0EE3D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D628535D-029F-466C-9F0E-7D12BC484B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C94FFC-8689-4CC5-B67E-AA6A399EE3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9CA1D219-D340-4490-BB1B-F70DD1342904}"/>
              </a:ext>
            </a:extLst>
          </p:cNvPr>
          <p:cNvSpPr>
            <a:spLocks noGrp="1"/>
          </p:cNvSpPr>
          <p:nvPr>
            <p:ph type="dt" sz="half" idx="10"/>
          </p:nvPr>
        </p:nvSpPr>
        <p:spPr/>
        <p:txBody>
          <a:bodyPr/>
          <a:lstStyle/>
          <a:p>
            <a:fld id="{89F0749B-DCFD-41D6-864C-ABA31F703248}" type="datetimeFigureOut">
              <a:rPr lang="id-ID" smtClean="0"/>
              <a:t>15/07/2019</a:t>
            </a:fld>
            <a:endParaRPr lang="id-ID"/>
          </a:p>
        </p:txBody>
      </p:sp>
      <p:sp>
        <p:nvSpPr>
          <p:cNvPr id="8" name="Footer Placeholder 7">
            <a:extLst>
              <a:ext uri="{FF2B5EF4-FFF2-40B4-BE49-F238E27FC236}">
                <a16:creationId xmlns:a16="http://schemas.microsoft.com/office/drawing/2014/main" id="{D475E6AA-500B-4F59-B3E6-903DCB11814C}"/>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4843BA2C-DD54-417F-9D21-8CE0E2A9C6B3}"/>
              </a:ext>
            </a:extLst>
          </p:cNvPr>
          <p:cNvSpPr>
            <a:spLocks noGrp="1"/>
          </p:cNvSpPr>
          <p:nvPr>
            <p:ph type="sldNum" sz="quarter" idx="12"/>
          </p:nvPr>
        </p:nvSpPr>
        <p:spPr/>
        <p:txBody>
          <a:bodyPr/>
          <a:lstStyle/>
          <a:p>
            <a:fld id="{BBA1484E-D57D-475E-BF85-99C0613FBF51}" type="slidenum">
              <a:rPr lang="id-ID" smtClean="0"/>
              <a:t>‹#›</a:t>
            </a:fld>
            <a:endParaRPr lang="id-ID"/>
          </a:p>
        </p:txBody>
      </p:sp>
    </p:spTree>
    <p:extLst>
      <p:ext uri="{BB962C8B-B14F-4D97-AF65-F5344CB8AC3E}">
        <p14:creationId xmlns:p14="http://schemas.microsoft.com/office/powerpoint/2010/main" val="3763250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D8396-4294-4EFE-BB8F-CDF811F91725}"/>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72F81605-CD8A-47C6-B5B0-F40A6AB23E9E}"/>
              </a:ext>
            </a:extLst>
          </p:cNvPr>
          <p:cNvSpPr>
            <a:spLocks noGrp="1"/>
          </p:cNvSpPr>
          <p:nvPr>
            <p:ph type="dt" sz="half" idx="10"/>
          </p:nvPr>
        </p:nvSpPr>
        <p:spPr/>
        <p:txBody>
          <a:bodyPr/>
          <a:lstStyle/>
          <a:p>
            <a:fld id="{89F0749B-DCFD-41D6-864C-ABA31F703248}" type="datetimeFigureOut">
              <a:rPr lang="id-ID" smtClean="0"/>
              <a:t>15/07/2019</a:t>
            </a:fld>
            <a:endParaRPr lang="id-ID"/>
          </a:p>
        </p:txBody>
      </p:sp>
      <p:sp>
        <p:nvSpPr>
          <p:cNvPr id="4" name="Footer Placeholder 3">
            <a:extLst>
              <a:ext uri="{FF2B5EF4-FFF2-40B4-BE49-F238E27FC236}">
                <a16:creationId xmlns:a16="http://schemas.microsoft.com/office/drawing/2014/main" id="{280D04F7-23A1-4FD2-9662-A92630E2DFDA}"/>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D356F9D3-AC7B-438B-90F0-86DD25898C58}"/>
              </a:ext>
            </a:extLst>
          </p:cNvPr>
          <p:cNvSpPr>
            <a:spLocks noGrp="1"/>
          </p:cNvSpPr>
          <p:nvPr>
            <p:ph type="sldNum" sz="quarter" idx="12"/>
          </p:nvPr>
        </p:nvSpPr>
        <p:spPr/>
        <p:txBody>
          <a:bodyPr/>
          <a:lstStyle/>
          <a:p>
            <a:fld id="{BBA1484E-D57D-475E-BF85-99C0613FBF51}" type="slidenum">
              <a:rPr lang="id-ID" smtClean="0"/>
              <a:t>‹#›</a:t>
            </a:fld>
            <a:endParaRPr lang="id-ID"/>
          </a:p>
        </p:txBody>
      </p:sp>
    </p:spTree>
    <p:extLst>
      <p:ext uri="{BB962C8B-B14F-4D97-AF65-F5344CB8AC3E}">
        <p14:creationId xmlns:p14="http://schemas.microsoft.com/office/powerpoint/2010/main" val="2217946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791AE0-CC3D-4268-AFF0-BDE0FB4818E2}"/>
              </a:ext>
            </a:extLst>
          </p:cNvPr>
          <p:cNvSpPr>
            <a:spLocks noGrp="1"/>
          </p:cNvSpPr>
          <p:nvPr>
            <p:ph type="dt" sz="half" idx="10"/>
          </p:nvPr>
        </p:nvSpPr>
        <p:spPr/>
        <p:txBody>
          <a:bodyPr/>
          <a:lstStyle/>
          <a:p>
            <a:fld id="{89F0749B-DCFD-41D6-864C-ABA31F703248}" type="datetimeFigureOut">
              <a:rPr lang="id-ID" smtClean="0"/>
              <a:t>15/07/2019</a:t>
            </a:fld>
            <a:endParaRPr lang="id-ID"/>
          </a:p>
        </p:txBody>
      </p:sp>
      <p:sp>
        <p:nvSpPr>
          <p:cNvPr id="3" name="Footer Placeholder 2">
            <a:extLst>
              <a:ext uri="{FF2B5EF4-FFF2-40B4-BE49-F238E27FC236}">
                <a16:creationId xmlns:a16="http://schemas.microsoft.com/office/drawing/2014/main" id="{ABEB615D-CEEE-414B-B4BD-1E0EF333E64B}"/>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9A710D49-7BD5-4429-9E16-D764B61FBE8B}"/>
              </a:ext>
            </a:extLst>
          </p:cNvPr>
          <p:cNvSpPr>
            <a:spLocks noGrp="1"/>
          </p:cNvSpPr>
          <p:nvPr>
            <p:ph type="sldNum" sz="quarter" idx="12"/>
          </p:nvPr>
        </p:nvSpPr>
        <p:spPr/>
        <p:txBody>
          <a:bodyPr/>
          <a:lstStyle/>
          <a:p>
            <a:fld id="{BBA1484E-D57D-475E-BF85-99C0613FBF51}" type="slidenum">
              <a:rPr lang="id-ID" smtClean="0"/>
              <a:t>‹#›</a:t>
            </a:fld>
            <a:endParaRPr lang="id-ID"/>
          </a:p>
        </p:txBody>
      </p:sp>
    </p:spTree>
    <p:extLst>
      <p:ext uri="{BB962C8B-B14F-4D97-AF65-F5344CB8AC3E}">
        <p14:creationId xmlns:p14="http://schemas.microsoft.com/office/powerpoint/2010/main" val="4260145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7C3FD-9F90-4479-A09C-52BCCBBBFF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3E5915FE-C90C-4564-B252-29FB3C0B84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420CF1AD-7FBC-4038-9103-CC769238AC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9AA29F-48B2-42E3-A2E3-A0A65CA609D0}"/>
              </a:ext>
            </a:extLst>
          </p:cNvPr>
          <p:cNvSpPr>
            <a:spLocks noGrp="1"/>
          </p:cNvSpPr>
          <p:nvPr>
            <p:ph type="dt" sz="half" idx="10"/>
          </p:nvPr>
        </p:nvSpPr>
        <p:spPr/>
        <p:txBody>
          <a:bodyPr/>
          <a:lstStyle/>
          <a:p>
            <a:fld id="{89F0749B-DCFD-41D6-864C-ABA31F703248}" type="datetimeFigureOut">
              <a:rPr lang="id-ID" smtClean="0"/>
              <a:t>15/07/2019</a:t>
            </a:fld>
            <a:endParaRPr lang="id-ID"/>
          </a:p>
        </p:txBody>
      </p:sp>
      <p:sp>
        <p:nvSpPr>
          <p:cNvPr id="6" name="Footer Placeholder 5">
            <a:extLst>
              <a:ext uri="{FF2B5EF4-FFF2-40B4-BE49-F238E27FC236}">
                <a16:creationId xmlns:a16="http://schemas.microsoft.com/office/drawing/2014/main" id="{1B5401FC-5098-4B1F-9720-55199BF71E36}"/>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A44FD966-B8D7-428B-8184-AFDDAA615362}"/>
              </a:ext>
            </a:extLst>
          </p:cNvPr>
          <p:cNvSpPr>
            <a:spLocks noGrp="1"/>
          </p:cNvSpPr>
          <p:nvPr>
            <p:ph type="sldNum" sz="quarter" idx="12"/>
          </p:nvPr>
        </p:nvSpPr>
        <p:spPr/>
        <p:txBody>
          <a:bodyPr/>
          <a:lstStyle/>
          <a:p>
            <a:fld id="{BBA1484E-D57D-475E-BF85-99C0613FBF51}" type="slidenum">
              <a:rPr lang="id-ID" smtClean="0"/>
              <a:t>‹#›</a:t>
            </a:fld>
            <a:endParaRPr lang="id-ID"/>
          </a:p>
        </p:txBody>
      </p:sp>
    </p:spTree>
    <p:extLst>
      <p:ext uri="{BB962C8B-B14F-4D97-AF65-F5344CB8AC3E}">
        <p14:creationId xmlns:p14="http://schemas.microsoft.com/office/powerpoint/2010/main" val="814017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AC12F-A1D5-41EF-9C56-0E3F7B0ABB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0C3160E2-4565-42E7-BBD6-02D00AE2D3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1EEF4C53-6623-416A-8956-B0E722E22F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30C5F2-F83A-4613-9C85-2F806F5C1E79}"/>
              </a:ext>
            </a:extLst>
          </p:cNvPr>
          <p:cNvSpPr>
            <a:spLocks noGrp="1"/>
          </p:cNvSpPr>
          <p:nvPr>
            <p:ph type="dt" sz="half" idx="10"/>
          </p:nvPr>
        </p:nvSpPr>
        <p:spPr/>
        <p:txBody>
          <a:bodyPr/>
          <a:lstStyle/>
          <a:p>
            <a:fld id="{89F0749B-DCFD-41D6-864C-ABA31F703248}" type="datetimeFigureOut">
              <a:rPr lang="id-ID" smtClean="0"/>
              <a:t>15/07/2019</a:t>
            </a:fld>
            <a:endParaRPr lang="id-ID"/>
          </a:p>
        </p:txBody>
      </p:sp>
      <p:sp>
        <p:nvSpPr>
          <p:cNvPr id="6" name="Footer Placeholder 5">
            <a:extLst>
              <a:ext uri="{FF2B5EF4-FFF2-40B4-BE49-F238E27FC236}">
                <a16:creationId xmlns:a16="http://schemas.microsoft.com/office/drawing/2014/main" id="{7D7D60BD-C9DF-4838-9203-92FCF5221177}"/>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CE1F78ED-0949-4C0C-B982-20E2615ACD63}"/>
              </a:ext>
            </a:extLst>
          </p:cNvPr>
          <p:cNvSpPr>
            <a:spLocks noGrp="1"/>
          </p:cNvSpPr>
          <p:nvPr>
            <p:ph type="sldNum" sz="quarter" idx="12"/>
          </p:nvPr>
        </p:nvSpPr>
        <p:spPr/>
        <p:txBody>
          <a:bodyPr/>
          <a:lstStyle/>
          <a:p>
            <a:fld id="{BBA1484E-D57D-475E-BF85-99C0613FBF51}" type="slidenum">
              <a:rPr lang="id-ID" smtClean="0"/>
              <a:t>‹#›</a:t>
            </a:fld>
            <a:endParaRPr lang="id-ID"/>
          </a:p>
        </p:txBody>
      </p:sp>
    </p:spTree>
    <p:extLst>
      <p:ext uri="{BB962C8B-B14F-4D97-AF65-F5344CB8AC3E}">
        <p14:creationId xmlns:p14="http://schemas.microsoft.com/office/powerpoint/2010/main" val="225307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669A97-E39F-4161-B0B0-174A2F0EF1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id="{83A6B6D4-F551-40BD-917A-974AD9171A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8476353B-7FB4-4B57-969F-358BBE6331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0749B-DCFD-41D6-864C-ABA31F703248}" type="datetimeFigureOut">
              <a:rPr lang="id-ID" smtClean="0"/>
              <a:t>15/07/2019</a:t>
            </a:fld>
            <a:endParaRPr lang="id-ID"/>
          </a:p>
        </p:txBody>
      </p:sp>
      <p:sp>
        <p:nvSpPr>
          <p:cNvPr id="5" name="Footer Placeholder 4">
            <a:extLst>
              <a:ext uri="{FF2B5EF4-FFF2-40B4-BE49-F238E27FC236}">
                <a16:creationId xmlns:a16="http://schemas.microsoft.com/office/drawing/2014/main" id="{31ED052D-F017-434B-86AD-53E1ABEAB7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DBA050AD-F1A6-4935-8B7D-E794423158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1484E-D57D-475E-BF85-99C0613FBF51}" type="slidenum">
              <a:rPr lang="id-ID" smtClean="0"/>
              <a:t>‹#›</a:t>
            </a:fld>
            <a:endParaRPr lang="id-ID"/>
          </a:p>
        </p:txBody>
      </p:sp>
    </p:spTree>
    <p:extLst>
      <p:ext uri="{BB962C8B-B14F-4D97-AF65-F5344CB8AC3E}">
        <p14:creationId xmlns:p14="http://schemas.microsoft.com/office/powerpoint/2010/main" val="2660420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C0B6-4CF4-47E2-9DB5-50A5A53C3110}"/>
              </a:ext>
            </a:extLst>
          </p:cNvPr>
          <p:cNvSpPr>
            <a:spLocks noGrp="1"/>
          </p:cNvSpPr>
          <p:nvPr>
            <p:ph type="ctrTitle"/>
          </p:nvPr>
        </p:nvSpPr>
        <p:spPr/>
        <p:txBody>
          <a:bodyPr/>
          <a:lstStyle/>
          <a:p>
            <a:r>
              <a:rPr lang="en-US" dirty="0"/>
              <a:t>The miracle of enzyme (</a:t>
            </a:r>
            <a:r>
              <a:rPr lang="en-US" dirty="0" err="1"/>
              <a:t>lanjutan</a:t>
            </a:r>
            <a:r>
              <a:rPr lang="en-US" dirty="0"/>
              <a:t>) </a:t>
            </a:r>
            <a:endParaRPr lang="id-ID" dirty="0"/>
          </a:p>
        </p:txBody>
      </p:sp>
      <p:sp>
        <p:nvSpPr>
          <p:cNvPr id="3" name="Subtitle 2">
            <a:extLst>
              <a:ext uri="{FF2B5EF4-FFF2-40B4-BE49-F238E27FC236}">
                <a16:creationId xmlns:a16="http://schemas.microsoft.com/office/drawing/2014/main" id="{8A47E922-C8A6-4798-A04F-DB844523BEAE}"/>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366582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4">
            <a:extLst>
              <a:ext uri="{FF2B5EF4-FFF2-40B4-BE49-F238E27FC236}">
                <a16:creationId xmlns:a16="http://schemas.microsoft.com/office/drawing/2014/main" id="{E74BD769-B3C2-4B49-8A1F-944FBF88E2D6}"/>
              </a:ext>
            </a:extLst>
          </p:cNvPr>
          <p:cNvSpPr>
            <a:spLocks noChangeArrowheads="1"/>
          </p:cNvSpPr>
          <p:nvPr/>
        </p:nvSpPr>
        <p:spPr bwMode="auto">
          <a:xfrm>
            <a:off x="1992313" y="33337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2400">
                <a:solidFill>
                  <a:srgbClr val="FF0066"/>
                </a:solidFill>
                <a:latin typeface="Berlin Sans FB" panose="020E0602020502020306" pitchFamily="34" charset="0"/>
              </a:rPr>
              <a:t>Tujuh Kunci Emas untuk Hidup Sehat</a:t>
            </a:r>
          </a:p>
        </p:txBody>
      </p:sp>
      <p:sp>
        <p:nvSpPr>
          <p:cNvPr id="109571" name="Rectangle 5">
            <a:extLst>
              <a:ext uri="{FF2B5EF4-FFF2-40B4-BE49-F238E27FC236}">
                <a16:creationId xmlns:a16="http://schemas.microsoft.com/office/drawing/2014/main" id="{BA0E95EF-8C3E-43AE-9586-CAAE21535F37}"/>
              </a:ext>
            </a:extLst>
          </p:cNvPr>
          <p:cNvSpPr>
            <a:spLocks noChangeArrowheads="1"/>
          </p:cNvSpPr>
          <p:nvPr/>
        </p:nvSpPr>
        <p:spPr bwMode="auto">
          <a:xfrm>
            <a:off x="1919289" y="1268413"/>
            <a:ext cx="8353425"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spcBef>
                <a:spcPts val="400"/>
              </a:spcBef>
              <a:buClr>
                <a:schemeClr val="accent1"/>
              </a:buClr>
              <a:buSzPct val="68000"/>
              <a:buFont typeface="Wingdings 3" panose="05040102010807070707" pitchFamily="18" charset="2"/>
              <a:buChar char=""/>
              <a:tabLst>
                <a:tab pos="342900" algn="l"/>
              </a:tabLst>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tabLst>
                <a:tab pos="342900" algn="l"/>
              </a:tabLst>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tabLst>
                <a:tab pos="342900" algn="l"/>
              </a:tabLst>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tabLst>
                <a:tab pos="342900" algn="l"/>
              </a:tabLst>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9pPr>
          </a:lstStyle>
          <a:p>
            <a:pPr algn="ctr" eaLnBrk="1" hangingPunct="1">
              <a:spcBef>
                <a:spcPct val="0"/>
              </a:spcBef>
              <a:buClrTx/>
              <a:buSzTx/>
              <a:buFontTx/>
              <a:buAutoNum type="arabicPeriod" startAt="2"/>
            </a:pPr>
            <a:r>
              <a:rPr lang="fi-FI" altLang="id-ID" sz="1800" b="1">
                <a:solidFill>
                  <a:srgbClr val="0066FF"/>
                </a:solidFill>
                <a:latin typeface="Arial" panose="020B0604020202020204" pitchFamily="34" charset="0"/>
              </a:rPr>
              <a:t>Air Yang Baik</a:t>
            </a:r>
          </a:p>
          <a:p>
            <a:pPr algn="ctr" eaLnBrk="1" hangingPunct="1">
              <a:spcBef>
                <a:spcPct val="0"/>
              </a:spcBef>
              <a:buClrTx/>
              <a:buSzTx/>
              <a:buFontTx/>
              <a:buAutoNum type="arabicPeriod" startAt="2"/>
            </a:pPr>
            <a:endParaRPr lang="en-US" altLang="id-ID" sz="1800">
              <a:solidFill>
                <a:srgbClr val="0066FF"/>
              </a:solidFill>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Air sangat penting bagi kesehatan. Minumlah air yang memiliki kekuatan reduksi yang besar, yang belum terpolusi oleh zat-zat kimia. </a:t>
            </a:r>
          </a:p>
          <a:p>
            <a:pPr algn="ctr" eaLnBrk="1" hangingPunct="1">
              <a:spcBef>
                <a:spcPct val="0"/>
              </a:spcBef>
              <a:buClrTx/>
              <a:buSzTx/>
              <a:buFontTx/>
              <a:buNone/>
            </a:pPr>
            <a:r>
              <a:rPr lang="fi-FI" altLang="id-ID" sz="1800">
                <a:latin typeface="Arial" panose="020B0604020202020204" pitchFamily="34" charset="0"/>
              </a:rPr>
              <a:t>Mengkonsumsi air yang baik seperti air mineral atau air sadah, yang mengandung banyak kalsium dan magnesium menjaga tubuh pada pH basa yang optimal.</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Orang dewasa sebaiknya minum setidaknya 6-10 gelas air per hari.</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Minumlah 1-3 gelas air setelah bangun tidur di pagi hari.</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Minumlah 2-3 gelas air sekitar 1 jam sebelum waktu makan.</a:t>
            </a:r>
          </a:p>
        </p:txBody>
      </p:sp>
      <p:pic>
        <p:nvPicPr>
          <p:cNvPr id="109572" name="Picture 5" descr="https://encrypted-tbn2.google.com/images?q=tbn:ANd9GcTf9_lmKj48LTZaziGGP_IEQ32CHq6i8w1x0_brvFMR3KsiNLCEXg">
            <a:extLst>
              <a:ext uri="{FF2B5EF4-FFF2-40B4-BE49-F238E27FC236}">
                <a16:creationId xmlns:a16="http://schemas.microsoft.com/office/drawing/2014/main" id="{051FD56A-FBC7-4B7A-9607-099454EA1C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1675" y="4508501"/>
            <a:ext cx="1944688"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73" name="Picture 7" descr="https://encrypted-tbn1.google.com/images?q=tbn:ANd9GcS3p7JX0CiqXLFn_iHyXOF9mpEkeNt1AIPqx8vEKPmx05m_tJf_">
            <a:extLst>
              <a:ext uri="{FF2B5EF4-FFF2-40B4-BE49-F238E27FC236}">
                <a16:creationId xmlns:a16="http://schemas.microsoft.com/office/drawing/2014/main" id="{DF68E9B1-8E01-45CD-8956-F4B7231D28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9963" y="4941889"/>
            <a:ext cx="291465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4">
            <a:extLst>
              <a:ext uri="{FF2B5EF4-FFF2-40B4-BE49-F238E27FC236}">
                <a16:creationId xmlns:a16="http://schemas.microsoft.com/office/drawing/2014/main" id="{D501E004-D584-43EB-BDCD-E7265292896F}"/>
              </a:ext>
            </a:extLst>
          </p:cNvPr>
          <p:cNvSpPr>
            <a:spLocks noChangeArrowheads="1"/>
          </p:cNvSpPr>
          <p:nvPr/>
        </p:nvSpPr>
        <p:spPr bwMode="auto">
          <a:xfrm>
            <a:off x="1992313" y="33337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2400">
                <a:solidFill>
                  <a:srgbClr val="FF0066"/>
                </a:solidFill>
                <a:latin typeface="Berlin Sans FB" panose="020E0602020502020306" pitchFamily="34" charset="0"/>
              </a:rPr>
              <a:t>Tujuh Kunci Emas untuk Hidup Sehat</a:t>
            </a:r>
          </a:p>
        </p:txBody>
      </p:sp>
      <p:sp>
        <p:nvSpPr>
          <p:cNvPr id="111619" name="Rectangle 5">
            <a:extLst>
              <a:ext uri="{FF2B5EF4-FFF2-40B4-BE49-F238E27FC236}">
                <a16:creationId xmlns:a16="http://schemas.microsoft.com/office/drawing/2014/main" id="{BB2ECF7C-7925-46FE-AACE-CE95017C18CB}"/>
              </a:ext>
            </a:extLst>
          </p:cNvPr>
          <p:cNvSpPr>
            <a:spLocks noChangeArrowheads="1"/>
          </p:cNvSpPr>
          <p:nvPr/>
        </p:nvSpPr>
        <p:spPr bwMode="auto">
          <a:xfrm>
            <a:off x="1992313" y="1412876"/>
            <a:ext cx="828040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spcBef>
                <a:spcPts val="400"/>
              </a:spcBef>
              <a:buClr>
                <a:schemeClr val="accent1"/>
              </a:buClr>
              <a:buSzPct val="68000"/>
              <a:buFont typeface="Wingdings 3" panose="05040102010807070707" pitchFamily="18" charset="2"/>
              <a:buChar char=""/>
              <a:tabLst>
                <a:tab pos="342900" algn="l"/>
              </a:tabLst>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tabLst>
                <a:tab pos="342900" algn="l"/>
              </a:tabLst>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tabLst>
                <a:tab pos="342900" algn="l"/>
              </a:tabLst>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tabLst>
                <a:tab pos="342900" algn="l"/>
              </a:tabLst>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9pPr>
          </a:lstStyle>
          <a:p>
            <a:pPr algn="ctr" eaLnBrk="1" hangingPunct="1">
              <a:spcBef>
                <a:spcPct val="0"/>
              </a:spcBef>
              <a:buClrTx/>
              <a:buSzTx/>
              <a:buFontTx/>
              <a:buAutoNum type="arabicPeriod" startAt="3"/>
            </a:pPr>
            <a:r>
              <a:rPr lang="fi-FI" altLang="id-ID" sz="1800" b="1">
                <a:solidFill>
                  <a:srgbClr val="0066FF"/>
                </a:solidFill>
                <a:latin typeface="Arial" panose="020B0604020202020204" pitchFamily="34" charset="0"/>
              </a:rPr>
              <a:t>Pembuangan yang Teratur</a:t>
            </a:r>
            <a:r>
              <a:rPr lang="fi-FI" altLang="id-ID" sz="1800" b="1">
                <a:latin typeface="Arial" panose="020B0604020202020204" pitchFamily="34" charset="0"/>
              </a:rPr>
              <a:t>	</a:t>
            </a:r>
          </a:p>
          <a:p>
            <a:pPr algn="ctr" eaLnBrk="1" hangingPunct="1">
              <a:spcBef>
                <a:spcPct val="0"/>
              </a:spcBef>
              <a:buClrTx/>
              <a:buSzTx/>
              <a:buFontTx/>
              <a:buNone/>
            </a:pP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Mulailah suatu kebiasaan harian untuk menyingkirkan polutan dari usus dan untuk secara teratur membersihkan sistem anda,</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Jangan gunakan obat pencahar.</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Jika pergerakan usus anda lambat atau untuk menyingkirkan racun dari hati, pertimbangkan untuk menggunakan enema kopi. Enema kopi lebih baik untuk detoksifikasi seluruh tubuh karena tidak melepaskan radikal bebas ke dalam aliran darah seperti halnya beberapa metode detoksifikasi yang lain.</a:t>
            </a:r>
          </a:p>
        </p:txBody>
      </p:sp>
      <p:pic>
        <p:nvPicPr>
          <p:cNvPr id="111620" name="Picture 5" descr="https://encrypted-tbn0.google.com/images?q=tbn:ANd9GcSim68CuyBfVC8YC983zQCltfGluFMDJcOgmF2IYg7Z8x26P-KnNw">
            <a:extLst>
              <a:ext uri="{FF2B5EF4-FFF2-40B4-BE49-F238E27FC236}">
                <a16:creationId xmlns:a16="http://schemas.microsoft.com/office/drawing/2014/main" id="{D91491FF-715B-4539-BF9C-F93BE8614D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6226" y="4437064"/>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621" name="Picture 7" descr="https://encrypted-tbn3.google.com/images?q=tbn:ANd9GcSMJu5DxyrDGCqNVW_vYsAla_uypPU2QWi3RxPKfA3UFRC_Iw4sFg">
            <a:extLst>
              <a:ext uri="{FF2B5EF4-FFF2-40B4-BE49-F238E27FC236}">
                <a16:creationId xmlns:a16="http://schemas.microsoft.com/office/drawing/2014/main" id="{F2BA7EDF-F872-4845-8AD4-3F62B6B5F8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2175" y="4508501"/>
            <a:ext cx="2286000"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4">
            <a:extLst>
              <a:ext uri="{FF2B5EF4-FFF2-40B4-BE49-F238E27FC236}">
                <a16:creationId xmlns:a16="http://schemas.microsoft.com/office/drawing/2014/main" id="{19564DC2-E236-447A-8AD6-4600D15567EF}"/>
              </a:ext>
            </a:extLst>
          </p:cNvPr>
          <p:cNvSpPr>
            <a:spLocks noChangeArrowheads="1"/>
          </p:cNvSpPr>
          <p:nvPr/>
        </p:nvSpPr>
        <p:spPr bwMode="auto">
          <a:xfrm>
            <a:off x="1992313" y="33337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2400">
                <a:solidFill>
                  <a:srgbClr val="FF0066"/>
                </a:solidFill>
                <a:latin typeface="Berlin Sans FB" panose="020E0602020502020306" pitchFamily="34" charset="0"/>
              </a:rPr>
              <a:t>Tujuh Kunci Emas untuk Hidup Sehat</a:t>
            </a:r>
          </a:p>
        </p:txBody>
      </p:sp>
      <p:sp>
        <p:nvSpPr>
          <p:cNvPr id="113667" name="Rectangle 6">
            <a:extLst>
              <a:ext uri="{FF2B5EF4-FFF2-40B4-BE49-F238E27FC236}">
                <a16:creationId xmlns:a16="http://schemas.microsoft.com/office/drawing/2014/main" id="{CAF7D3C6-F486-4ECE-8F10-9817C4A42D43}"/>
              </a:ext>
            </a:extLst>
          </p:cNvPr>
          <p:cNvSpPr>
            <a:spLocks noChangeArrowheads="1"/>
          </p:cNvSpPr>
          <p:nvPr/>
        </p:nvSpPr>
        <p:spPr bwMode="auto">
          <a:xfrm>
            <a:off x="2135189" y="1196976"/>
            <a:ext cx="8135937"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spcBef>
                <a:spcPts val="400"/>
              </a:spcBef>
              <a:buClr>
                <a:schemeClr val="accent1"/>
              </a:buClr>
              <a:buSzPct val="68000"/>
              <a:buFont typeface="Wingdings 3" panose="05040102010807070707" pitchFamily="18" charset="2"/>
              <a:buChar char=""/>
              <a:tabLst>
                <a:tab pos="342900" algn="l"/>
              </a:tabLst>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tabLst>
                <a:tab pos="342900" algn="l"/>
              </a:tabLst>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tabLst>
                <a:tab pos="342900" algn="l"/>
              </a:tabLst>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tabLst>
                <a:tab pos="342900" algn="l"/>
              </a:tabLst>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1800">
                <a:solidFill>
                  <a:srgbClr val="0066FF"/>
                </a:solidFill>
                <a:latin typeface="Arial" panose="020B0604020202020204" pitchFamily="34" charset="0"/>
              </a:rPr>
              <a:t>	</a:t>
            </a:r>
            <a:endParaRPr lang="en-US" altLang="id-ID" sz="1800">
              <a:solidFill>
                <a:srgbClr val="0066FF"/>
              </a:solidFill>
              <a:latin typeface="Arial" panose="020B0604020202020204" pitchFamily="34" charset="0"/>
            </a:endParaRPr>
          </a:p>
          <a:p>
            <a:pPr algn="ctr" eaLnBrk="1" hangingPunct="1">
              <a:spcBef>
                <a:spcPct val="0"/>
              </a:spcBef>
              <a:buClrTx/>
              <a:buSzTx/>
              <a:buFontTx/>
              <a:buAutoNum type="arabicPeriod" startAt="4"/>
            </a:pPr>
            <a:r>
              <a:rPr lang="fi-FI" altLang="id-ID" sz="1800" b="1">
                <a:solidFill>
                  <a:srgbClr val="0066FF"/>
                </a:solidFill>
                <a:latin typeface="Arial" panose="020B0604020202020204" pitchFamily="34" charset="0"/>
              </a:rPr>
              <a:t>Olah Raga Secukupnya</a:t>
            </a:r>
          </a:p>
          <a:p>
            <a:pPr algn="ctr" eaLnBrk="1" hangingPunct="1">
              <a:spcBef>
                <a:spcPct val="0"/>
              </a:spcBef>
              <a:buClrTx/>
              <a:buSzTx/>
              <a:buFontTx/>
              <a:buNone/>
            </a:pPr>
            <a:endParaRPr lang="en-US" altLang="id-ID" sz="1800">
              <a:solidFill>
                <a:srgbClr val="0066FF"/>
              </a:solidFill>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Olah raga yang sesuai dengan usia dan kondisi fisik penting untuk kesehatan, tetapi olah raga secara berlebihan dapat melepaskan radikal bebas dan membahayakan tubuh. </a:t>
            </a:r>
          </a:p>
          <a:p>
            <a:pPr algn="ctr" eaLnBrk="1" hangingPunct="1">
              <a:spcBef>
                <a:spcPct val="0"/>
              </a:spcBef>
              <a:buClrTx/>
              <a:buSzTx/>
              <a:buFontTx/>
              <a:buNone/>
            </a:pP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Olah raga yang bagus : Berjalan kaki (4 km), renang, tenis, bersepeda, golf, penguatan otot, yoga, bela diri dan aerobik.</a:t>
            </a:r>
          </a:p>
        </p:txBody>
      </p:sp>
      <p:pic>
        <p:nvPicPr>
          <p:cNvPr id="113668" name="Picture 5" descr="https://encrypted-tbn0.google.com/images?q=tbn:ANd9GcTm2SGLyz-6ORWRMLJ8ysjfa5CqxRw34cQk6L6ocXS4pxlDtsN3GQ">
            <a:extLst>
              <a:ext uri="{FF2B5EF4-FFF2-40B4-BE49-F238E27FC236}">
                <a16:creationId xmlns:a16="http://schemas.microsoft.com/office/drawing/2014/main" id="{0EEAC10D-5344-4667-99DD-A3428208E1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5414" y="4221163"/>
            <a:ext cx="2708275" cy="218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69" name="AutoShape 7" descr="data:image/jpeg;base64,/9j/4AAQSkZJRgABAQAAAQABAAD/2wCEAAkGBhQSERUUExQWFRUWFxYYGBgXGBgYGhcXGhcXFBcXFhcYHCYfGhojGhgVHy8gIycpLCwsFR4xNTAqNSYrLCkBCQoKDgwOGg8PGiwkHCQsLCwsLCwsKiwpLCwsLCwsLCwpLCwtLCwsLCwsLCwsLCwsKSwsLCwsLCwsLCwsKSksLP/AABEIALcBFAMBIgACEQEDEQH/xAAbAAACAwEBAQAAAAAAAAAAAAADBAACBQEGB//EADwQAAEDAgQDBgUDAwIGAwAAAAEAAhEDIQQSMUEFUWEicYGRofAGEzKxwRTR4UJS8RZiFSNygpLCQ1Oy/8QAGwEAAgMBAQEAAAAAAAAAAAAAAQIAAwQFBgf/xAA0EQACAgEDAgIGCgIDAAAAAAAAAQIRAwQSITFBBVETImGBofAGFBUyQlJxkcHRsfEjM+H/2gAMAwEAAhEDEQA/ACl2t5Uc4ATY/hVyE/wuzY29/ZenPAWWbUHKR6hCe0TormkCBqq0XEC6hLOZRa08kQiArT7hQs1UJYJs3mLoghSFVzTKhLLlyuDG3qhgckYOnqhRLOfNG4Epeu+P6T4Iz3GRcDwVcTSzA9u40sb+SZAszalQHmhEK9VpGpnqu0wOpKuEsPhHXjTxT/60xEgjxSmGYACYNyBOw709LuYKrmSJ2jUBNx6Juhi4MAWQA+wBnMOfNVM2v1VTLLD1cTzk9wt4IXUCO+UI1eSrM8ypQdwQ1h7B+yoY6q1NpI1KhYTzUom4HZVcyBYyiimeUqfJ6QoTcAboul9ld1OFXKpQdwu4KlQkI7qe6G6iiHcBLrWQnXR3NhCc2FEGysKrirqjkQ2da4opmVRjUSqECWDqa6qKpaogE1auHgxBFua6wltjER3ghDGskyrTyBRKWjgYfBT5fip8w6HXoql6hKOtbGv3XXNmSNusrjKpJ00Vg8jXTuChKI1k7KOZeVbtA7KX6KWCirddkVjxCCHHmpnPMqEL4kESSwwN1VmJa0xf1kdygrG91PlZiJ115Ip+YKF8VXaReL7xCVb3wOi1q1AGMwlVbgADsmU0ibWKUqn9IHX3zTVAAjtEg+EdEUYMcwuHC9UHIiiznyBtLnd+yuyiQACPsh06JBN7rjqRB669ecpWwqLZY0DJjbmiUWO1BEoLpNyZJUykW0KFhoYbmvMKoq+KGzMDz9wuGo78KWTawvzOh71SQSuCoR4+oVfmKAot3CVTL0hUNS6s4lSw0VzWPeqmI1UAchFjuSJKOOCG4KxLgqlpOygyKSqBslMNwxKs5oG8qWGzlGmh1nKOrlBcfFANHfmKIDpUUoNmzm9/uhPxDRYz4XXHN3MT6BCdSJXBzeLNOsa97PY6X6Nxq88vcv7Gadelc5iekEHv0XG1qfMeKUZhF3LzVC8WyeSNb+jenfST+A+x7To9vdYK+Q7R4LN/Tgrn6TrCuj4x+aPxMs/ouvwZP3X/AKaxae/7q0W2/Kysr4jOfNVGf+4+au+1sfkzM/oxn7TXxNWAu2WSarx199EVvEDu0+f7rRj8RwT70Yc/gGsx/dju/R/6NEFcLwLfykhxEf2nyR2YqmQIcJJPZIiOVzzWmOoxS6SRzsmg1WNXLG17gz8RHNVbVn+VZonXfRcZR3laODC7LTbW/v1QyDPgjyqPF1CdSrW3v/lFLjNzMaa26Dohs70QDvtz9EGMijG6wVxzRG4dzmbbWjn91fKN0vjeKMotzOsI75vyCDaStjRTb2rkuypaJHK+vhyXcgA0kzczp+68+fjDMOzS05u/iyXf8Yvv/wAtvTtEHodFleswrudCPhupf4fij0tSnHd5qtODaVg4T45pzFRhbfUGR781u0sSx7czSCDuLq6GWGReqzJm0+TC/XVf4L1aYEZZ8SDfmFWDEm33RHEc1VwCs6FTd8i4q9PfVdz3M2jobq8KphSibkuxUVo1Ezz2VQb2Q6ohdBlEDaYTPdUdVk3VHP39Eathy0w4ZbA+BAcNOhUJXFgjTZvMzzC58luxv1CtWEW1066ifBAcCSiEs9hBu2fErieGIDQBE2UQFKmF19OBMgchz19JESkzioQqvEZvPvReEs+vtDb8QEq+uCszFcTA3WYeOidUyxykCWaMOrPVU66Katl5/C8SDt063EpXBosjljLoaDqyjaiQ/UKzcSEtMs3I1aNOUT9MNwkqGOjQx4rQbxhzpJOYmPqvppqiLJu+AZwiXq4QJ01xCrmB18+SlkXJnte+n9JtyNwnKPFWmJEH0VXgeaSxGG5Lfp9dlw8Xa8jk63wfT6pW41LzX8myypmuuPdGt1h0sU5psfDY+C0KHEQdbFd/BrceXi6Z4rWeDZ9Pcoq17B8VNPsI9FQulBqVGiJcBImZtpOvvUIHEcQAyGug2OYA7ibSBcaea05MsccXJ9jn6bS5NTljiiuW65GeIY1lBjnuPZbILSAHTyAO/VfPMbj34p5e4w0Wa23ZbNgBz5lel+KOFPZh6YFRzwW5nzBzHM25MbSvM8PwxcY81x9VqnkSS4R6rQeGRwSbbt9mP8PoSO9B4pho3/wtv/h/YtYrOoMLw5jrETBXMUuTtTw7VZ5Ws3zWt8N/ETqDspuw6j8jqksZQgmZnvStDD3nZacWRwdowZ8EckdslaZ9YpOzMa8AgOAI/wArrHblYfwrxwOb8omHDQc2/wALdF7j105L0eLIpwUjw2owPFkcQgcDA0Mm+3oJ/wAqvy+o38I5c5ULI/n7rlSkeUyNlYUipEq1PD2+oeto300j7KSoRrPP+NlBlXcG6L67ROuqJVc7sEnNLbCZ7OYtj/beVG0JBMxA2Co+sDeI7tPDluoxlRX3/HvkuTA7yqYiqZsEJrypZFE7VJm6iu08wopY1Hm6/EwN0DD1qtYxSY53XQDvJsFrYH4Uptg1SajuRs3y1Pit1lTKA0ABo2AgeA2XDw+Gd5nqtX48/u4Vb8zKwPweCM1Z2c8gSGju3J7/ACSHE/gb/wCp99mut6j9l6Q4gz2b/vsrfqLydfv+wXQ+r4q2pHGWs1O70kpW32+eh88qYerhzFRhH2PcdCmqHFRzXtWvBu6/Jp2HcdVmYrhVGpOSiLGCQI8g3ULFk0KfKZ1sHi0lxJe9dPiZVPGg7pqlXCS41wyhSaCx7pO2v7QsNnEi0TNp3XOy6RwfJ2tP4jHKrR6v5yLSxp5rztDioOvmmW8UbzWd4mbo6hHpaOLJTYqE3XncLxEHQrWo4qVW4NGqGVMbzLjihtqiNN9fwo6rCGwtUwNRsGUA1u0OqrisWEDDSSD1U5jyhZJSNY40UzTzfTJMdzTdJ/EPGmimLhxd/TvkO/TZL8S4g2m8vf8AS2nDRzJN466eC8zTqPruIayBmJFoABjflYLp6ebyR2ZX6q+aONmw48OV5sMf+R8f2/1NbHfEbqtCix0DIBBuZy9iT5eYWpwLAtdTD6ZzSSeR10XhwxwGW8gkeMytT4f4/wDpyQ4OmRabdZB+45eI3anFHJjisZh0uf0WV+k/0e6Y3YpbiGCDHh7bncc/ABN0cYyq0OG91z5q4biz0bqS9h5biPC5JLRLdfPbvWe/BZWyevndeh47Ud9TTEbBeNr1Hh5BlPC2c7Othp8EZOIYGgEz5AXJ8l9DdUBGU+J3nYLx/wAOYAirTqQS3tZ9hEaMtre69QJEwBftEyJsQB/hd7RerjtnjfE7nmSXZBhUtG3uyICI74gdPBAqO0M85BIEQdo1CDi+IhgAABd6XWuWSMVbOdHTzyNRirYwaNyR9/FCdzJAHN1ll1uIvvJgGf8AF0lUy5GBrpJfLouQALDnqsk9fFfdVnVxeC5HzOSR6DFcSY1uQPkAXI0MmRKzXcQboHdUnhWjIX1L5rDKZLI1zMN1ZrqeXtPaCDpBB9eSzvXT7I2x8HxpcyGamObMEkGLW93VW1RNnACNyNeqEajSQ4TkbO13Gw7I6akbKFoF7HrNj/0nysotc+6I/CI/hY82q3+5vmFFnP8Al7td/wCIP3XU/wBoewr+x3+b4Dba86hW+f10VCyx09xp5+hRsNhZEnf0C2pubpHNklhW6XXscFf/AAg/MLnCJ99d9kx+naRI6wJn3efRdqVW0mj5hgneLaTpeE1K6spcpVe3qAqSQZ8L662PSB6pXi/xKyizK05nQAcptPehcSpPqAZXAE7SWkk87cptrdKf6TJbLi5xNrEa6cj085WLNqlD7rOvpfDnmrevceVxvEX1DeNtN40nuSzWk2Ale/w3wlSYQXMmRaTmHWIsfwt7CYRrR2WtHcAFx8mp5PSYtBUetI+RjC1Nmu8AUanga7j9LvEfuvr5YCsWthO2SNJj1VL1D8i16NLueMwXB686AEbSF6HCseLOC1qeFBMm6O7Ct212Syytl+LBt6GcHwl8RiCnalLkgPwqEWaHFmU4kmF6LhOEGemCYGs9dvX7rOZhwCFsYUgAmQIFpm5kNAbG8mb27KDdslVFgqzmn5riB2cwA1AMwBfxS1Cldo6QhNcSyP7n/Yk3RMJ2pdI1IE9LWToRtIxeP8GdSeajbseZP+13XoV5/HszaiHD3HcvolaRSeXXhpJGs206pTg+Bw7254aWkTdonuA/C6mHWJQ2TV0crP4dvy78bq+xjfDNZ1OmcxAbJiSJBETaZjtDbnyK9FQrBwkEFeQ+KcU0vyUmhrNhyItPS3LWFj0MVUpmziO4psmCOX148WVYtXLT/wDHPmvI9vj3nTbmsj9D8xxJkAXJ+0c0OhxCpXHyzBmJIsQJg+xzXpBhXtcGgQ0AGDIkRO+sR+LpY6ZwdS6lWo1imvV6e0PQpZWlrQQABLuXWB1lXFaASHEu593TwQ6+Itc6fxy96pLCYjNmH023FyIkAd8RK0ym48R6nMx4VP1pcL58+f4D1MU6YnXlF1mvxd+yNOSZqHsfTL9JvF9PsUTAcE5sl25e3si2gDtR1VWPDLLLnoX5tTDTwW3hmR8x7ndSPL3CsyiWCxknXcL0J4WG5WiDtyvvfYbxsmafCmb/AGH/ALSVsWlOW/Eu/c8iKzgf8g+BRxjXk2kza9z6r09Tg7Yt/wDkf+oCD/woSAC5rBs05cxjVzgZO3JR6OLDHxWSMF1V4hxkGTrIieXI7Kg+Z/8AGDJ1ES092y9MOGtZ9OYf9zjPmSi06YGgA5xZKtBDuF+Mzr1UeabSxP8AYP8AxXV6bOon+o4fIq+2dR7Pn3mPTkgwO7r4o+U2mRbYgxEgDlpCtgzDbmNTb9vBXmROnQ/jkuYpzs9FLFjr+TtFosIMyfY97KVMNeHevpZEIAkEQRA5yYk6j0RKT3wW5AZbbNdwMRI0j1i6WU2nQ0McXG/8i1HBNcToCC0zMwTPSYkHXknKGFa5hY+S8GAASb3M+sR3ImHaGMqkBocYJO5yAgQRrrquYOnJDg6Da0iZ5+9FVkjaL8M9rZbEcIdRa2BmYB2jM5bwAd9fCTrdTRFrPewA53lh1DrhwNiI7ov9kCvVIzEN7FhoTlJggAnu8linE6ePIWF0PEYcbe/YVaVWRmHOD0PW3uyIHWVdF9pizKcLrgjhqWxNVrdSLmANye5FK+g3EeWCfT+yCzE0y/JPamNDFrkT3clnve+rJccrWz2B9TnDQDna/hputjGcMy1fmmsHtpljYAykBtNobIAIiBECd7kmTrhiiuvU52bUzk6jwvPuL4qi9hiAR5eMofz5ADt47jFh+UB2OZMBzzsdYiY3QKuMbYB0u+19xtAWtQcupzZZVDoa4Lcjsou3W+hvePNL1KIDMjoI/J6rLw+c5j9IdYAkEmLzfQdEf5Za0Zpy3lwvB89O/wA0Zae+UHFrtqqXIxhMcaeVj7g/QTOswWHryJWD8mtTrZWyKbnWnTKTv3J+xEvdlA1mZnu1IiVd9InK1skDfLDo1gA6N7zqZvCux6R9zNqfFk+IroCxnCKczENGYSd9bxrMnf1WezBNa8Bjg4nSwJ10g2C9HTwUNu3fR3PcwLm/VFo4VtM6S48oBHdlC6GPFKEdsWcTJrlOe6S9wlQwebsgB397htyaI1PTqtBmHLRYOdaIGodmmQeotfmmKZc0w3s21JmIG8Cx2v8AhWqHeRfWUVhXd8lUtZJ/dXAscE9xuB4kz5jTdcq4MtMDL2vqN/5nxTYxI0Mnl3eCIyqCZjkNAekhWrHFLgyz1GW/WB4HANYZaQSOd99fIwmKsm4PjAjXaT9wUSk1ga7tR3bbweRtKG/FNsBpvqT3k6a8k6ilwiiWSUnubti9Cl25mTGpPM+QTuQzolKVX1HseSbput4ftP3CPQVuy2VUybzGlv4XaZv3if37kZ1M+VlBRWqDtHkfS6G9u0yjNYTJGm8eSqRZEgvmUVXG+qigQTKZ38lbLca/v79ygDFNMDN4lv3IklF+dyGx66233XnnFtnuVkio8dQlQk8u+T4fnbdGYHWa9xyG0E5h4AmDbYJStiMozPue+ST56dVbCYokHtTzta8H8DyCKxp9hJZZR7jGFw+QEl4gSQIMQP6bGwKDSxjXsD6Lg5p7OsEnV19okC9/z5n4u4vUpVflizKlOcwEmdDbwA59VmcKrNa2n8t0F0zA5QTPI20STXZFsJc2z6JSxzWgNe4vLbHQgxoQZ0ExbXcWTjsUzK0aCxiCB2t3RYarytPE9nMYMG0EXNjp4/dcrcbqBrssQYmQCTcwDJhZfRWbfT0eiq4YS6ocoDZIaCRJ6HcdkahKOq5ZMgiDe4EXG+h6fdefxXGa5hhJDG9oRlnrJYL9JnwQG16pIzEwLuk6CeU9R5qyOnT6srlrJR5S/c3KvFczf+X5xZLuxkZdJMkzBM843E8xvZZWLxjLZdYIcdjpECLacyq4XCmpuAIN9BIExMdPVXRwKPCM+TWuatuhupxEnNlyBwGt+ekkaQdkHG4hz+18ySdZ8912nw4k3AMECAbHmJT1bh7GguOU8tr2tIN7rWsXkc6Wp/MzMAdTbyEg9Tpex0TLeH5gTLQDcuAJNuXjKbY8ZiLSJkQJkaixsquxAaCwEEHUAgQNdRronhCuWV5M1qomdTBn5jXuhpI7QbbRvZMWEagQbJ5mMa5h7Tc0hsND7nZ3WdJ80u/CudDRJDpc4nSY8zE777WTmE4FR1cwSJ15Gfq5mP8ACthGTfBky5IRXLEsFgnPqEud2G3hpmX73i8W33Wz+pyCzSdr3n+Us50AAWAsLfuoKU3JW2ENqOZlnvdvoE/VEnSDufeyux+x33g+lvug2EZffXTRXFXKSZ7/AOJT0VJjTcQG/wC3p15qzMRF8onmN9t9LBJOfKYpUiBGp8PX0StDdC2KdJzZfq6gf4uo07mAOh6aBXfRAgWm1pk+X7j+aABup8Bt47lMhGyNYSLmw5iIvpadVapV5aafwl6tXkFUNJPP7I0AMMQRGnZOa/hr73TOFxQnz+3LkgDDwbmb+e892iuXtZDtwZiPdlGA2qWHDW55jcbyeo/KzMbxa5Mj/tcB+ErxX4lzgNY0AAR47wsKrXJ1KEV5jKFmnieNujKLDWZzE8pJ26JWpxd51ISMrrWk6ItJlqSQw3HuGhA8Fxdbw5x6KKv0Uflv+y3036fsjRc9wGoFriCNpyiLa2jmO9VpcWDG7GdyJI1+n+22qDS458uSCHaxI0m1ybGNfHnpjvxRJkefXx3XG2Nnonkilb6j1eahzEjaP9w7ybQZ8l2lxFzTlIkjnpl0O17xvsFmCrBnMJk21idYiwKZw9ZxMmCJgkw25taDcwDzKdQceSt5FPhIvxSmcRBbmzs0IOU3gODT1EjySOBwLWNkxIGkxJNojW3VHxDGucMliA4iTEQbQ4i5gjXohsxDYipmv/U2BO0G0X/dBQUgvK4F31osLE6kHrMEn8cgu08WC2CT+89UV2EBE6mYAIy3Og6odXCAmA0ki0N1m0WO3O23ihLDQ8NVfK+IM1c0wIgbadVKZkaa2kzA3K06HC3s2Mf1EXiTA098l04c5RltB56xvckTBVqw1wZ/rLfIj+ma1uY9q+kAW56THiETCcULZAkNgggGLdw6GPNHp0C92YmOdhe0QbREIr8Kw/SIJjU+Zn/Kujik+UqMk9RjXDdv4IXZjSG5WARfltebnv8A5XcVXdVNyC7SY/MgT72R6GGYD2hp3HvJPOydotYw5mxPr4HYqz0En1KfrcIfdVsz8NhoBlrjItOZsujWALiZtI17k9Q4e46MaxvN8zPMDYg7TeI72H8R/tnS4IH3QG4hxPftFvIKxYEiiWqyS5oM7DkEaWiXAGSf6hO0/lAqv2kwNp+/VMClmtB2sBpuRGpWlhOElzRLnsB/pjKHX3jbvVqqJnbb6mLSpPP0Mc6NLEgbqlTDPmLE/wBoILp7gV62rhGMafmARoO04tDf7Wl4gHfr0SVTE0GMyjLBu1rQHGDOp0nv70d/kKZtHgj4aXFrQ4Tzd1B5bb7qz+Htae07NBMZRlE9SbmLK2L4xbK1pABsSY7oAF4WU/GXk9o8zp4JkmwGk5rQYY2wP1HN+dfJSpimgQTPQfxb7rHfiCVQPKagU2av64CMrY6m/kNEB1YXJcD0m/qkC4qqNB2joxbbSO+/8I3/ABNg+kEzrP4CzAyU3heGPftZCiUg7uLjYSkcVjC8yfReiwfwdm+txHl+yY/0rRbOZxMevRC0gbkjxhVV6arwyiJAEa3mUm3hbCBYieuiNoZTFOF8KNYntAAC4/qPdtC1v0LWCGi/PU+ab4Zw6mwWBznfXwXMS0CQl7iylYn8pRLDH0ySM4GUlpkgXHeol3IOyfkebxYAidfeg/dLmiSZuOp0Trnyec+a61g3/dZnht8nVWo2qkY8RMkG+m0bFOYeC2cvn7nVPho2A9FzJGkIR01O7DLWblVClXBbiQZmM2/OC0rRo4vLDiJIAbETabEW11lAzcwrBwJsPyrPRR7FPp5tVLlDBxjogGO7UWixXaVQjr3z9kAOUTqC8ip5JeY7+udEW9+KocU4yJ119+9EtmXQmUUK5ths+yswnnEKjDCNnJ9/dRsCS7kylXFOYjVHoYVzogfn7Jj9I1t3OA5jee6UthaXUGzCabyNdgeXencNRyaGDBvy5xGiWPEGCzQXGOUeXRCfjHO1MdE1MrbRr4esxmul5Aue7x5nkrv+I6hgMAEWBMEjryB93WVTZIkrocjtRU3Y27h7qpzOuZ1JMIjvh92nzJ7rAd6PwYlwgSdo18SvU4Lhrhzg+Hmo57eojvojxrPhc7DNzNw3xPPuulKvAHF2WmHOO4DT6THqAvoHFSGNEMa5w3cJgdJlecr8UqgyHEN2aIAHgAAhGcpcpB6dWZFL4MxB/oLf+qAiu+CKo+pzfValPjhdq4g+KZp8RqC+bN33hTfIjvzMH/SoH1OJ6NUbwED6Wnxv916vD48uZJjcGBFxbdYvEOInNF978kVNsD8helwlrfqLR0Fz6JtmIaz6G+J/bRZVXGkXiRvzHh+ylPFgmASo3zQdrqzWOJJuSffRcBB19Uh+o5CEzRJN9FBSlbAcknUw8L0OFpuc6M2UbndJ8WpEEgQT1Rsghg6oa6ZTOOdSDM7nBomN9TzgHqsmpU67wjYTGZT03G3iEsk69XqPGr9boAxPAsPWOcim+0TI/BUW1U4Rh6hztpUwDtlGu6ip2t8tL59xf6WK4UpfPvPngZ4K11yrXcSM21u7ohyri1ovmXWlCLldoKlgosSoAulhCuD0UASFAF0hXydfJGwEa1Gp0J39FQYgjl5XVHVyd1ADgbTbrc8kb9YQLM8h+wWWCugqULbNJ3EasRJaOlvVLFw3JJ97oBVkeELywzah0BRqLEGkE7hwiIxynRJajYegJg/ZWpOgG0rtN3aKFiHpuGUwXACw5AQFu1HkWlec4NV7QXoa9QRJKzz5aIWdQDxdeV4tgcjiNitmvxMUxYrCx+J+aZLk2NNfoB8mV+kcLhaHDqdiXGIQMxjb90m+uXSDbvV3UhtOxAcXCloBcmwk+vksavXqHVtvv1XeEVBDwiueXU3DcNIQ6Mgg5l5A21nbVdbqhYYk3OkGZQ2VbeNu5NQxp0sRNgPEprDug6ysVtUpiliCJ7RQaBR6jB1wASdVk8UrXJO/PdDo4081k4qlmrPzkxYtF4IjW3X7qqUnGqXUtxwjJtyfCQCviBoSJmY3QxUOvT2UWphwLhoA7olCDZBn2FbG69Yj2/h6e00cNjiG6qJKYUUFPOyuhRRKbaCfJCvJCiigjZHGbkz7gBdplRRQBbMoNJ9n9lFEyAVJXMyiihKCNZIJ5R6qNCiigjLhqsAooiKN0qaapFRRQrY5TrwEVkk2jx/hRRK0L05NjCsygEFJ8cx+IBbUDuwIBFtSbEg6zpZRRZ9QrxtmjSf90U1abrn2nf1YqMDhMHnsRYjwKVqvUUVuJ7oJvuirNFQySiuibJXfAB5JN+IJLiGkARBkQ6bmBMiOqiisfFCx5TYNpdTq2Ezqm8ViQyflzBF53UUTNcg6iDXGI99yoT3SPRRRQY4Xe9Fek7ZRRBhHaRRarLjzUUSsUSxQM+/RLvECFxRMMiOB5KKKIBo//9k=">
            <a:extLst>
              <a:ext uri="{FF2B5EF4-FFF2-40B4-BE49-F238E27FC236}">
                <a16:creationId xmlns:a16="http://schemas.microsoft.com/office/drawing/2014/main" id="{2AE45C35-B7AA-45B6-A453-CB9A2E49644B}"/>
              </a:ext>
            </a:extLst>
          </p:cNvPr>
          <p:cNvSpPr>
            <a:spLocks noChangeAspect="1" noChangeArrowheads="1"/>
          </p:cNvSpPr>
          <p:nvPr/>
        </p:nvSpPr>
        <p:spPr bwMode="auto">
          <a:xfrm>
            <a:off x="1685925" y="-830263"/>
            <a:ext cx="2628900" cy="174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sp>
        <p:nvSpPr>
          <p:cNvPr id="113670" name="AutoShape 9" descr="data:image/jpeg;base64,/9j/4AAQSkZJRgABAQAAAQABAAD/2wCEAAkGBhQSERUUExQWFRUWFxYYGBgXGBgYGhcXGhcXFBcXFhcYHCYfGhojGhgVHy8gIycpLCwsFR4xNTAqNSYrLCkBCQoKDgwOGg8PGiwkHCQsLCwsLCwsKiwpLCwsLCwsLCwpLCwtLCwsLCwsLCwsLCwsKSwsLCwsLCwsLCwsKSksLP/AABEIALcBFAMBIgACEQEDEQH/xAAbAAACAwEBAQAAAAAAAAAAAAADBAACBQEGB//EADwQAAEDAgQDBgUDAwIGAwAAAAEAAhEDIQQSMUEFUWEicYGRofAGEzKxwRTR4UJS8RZiFSNygpLCQ1Oy/8QAGwEAAgMBAQEAAAAAAAAAAAAAAQIAAwQFBgf/xAA0EQACAgEDAgIGCgIDAAAAAAAAAQIRAwQSITFBBVETImGBofAGFBUyQlJxkcHRsfEjM+H/2gAMAwEAAhEDEQA/ACl2t5Uc4ATY/hVyE/wuzY29/ZenPAWWbUHKR6hCe0TormkCBqq0XEC6hLOZRa08kQiArT7hQs1UJYJs3mLoghSFVzTKhLLlyuDG3qhgckYOnqhRLOfNG4Epeu+P6T4Iz3GRcDwVcTSzA9u40sb+SZAszalQHmhEK9VpGpnqu0wOpKuEsPhHXjTxT/60xEgjxSmGYACYNyBOw709LuYKrmSJ2jUBNx6Juhi4MAWQA+wBnMOfNVM2v1VTLLD1cTzk9wt4IXUCO+UI1eSrM8ypQdwQ1h7B+yoY6q1NpI1KhYTzUom4HZVcyBYyiimeUqfJ6QoTcAboul9ld1OFXKpQdwu4KlQkI7qe6G6iiHcBLrWQnXR3NhCc2FEGysKrirqjkQ2da4opmVRjUSqECWDqa6qKpaogE1auHgxBFua6wltjER3ghDGskyrTyBRKWjgYfBT5fip8w6HXoql6hKOtbGv3XXNmSNusrjKpJ00Vg8jXTuChKI1k7KOZeVbtA7KX6KWCirddkVjxCCHHmpnPMqEL4kESSwwN1VmJa0xf1kdygrG91PlZiJ115Ip+YKF8VXaReL7xCVb3wOi1q1AGMwlVbgADsmU0ibWKUqn9IHX3zTVAAjtEg+EdEUYMcwuHC9UHIiiznyBtLnd+yuyiQACPsh06JBN7rjqRB669ecpWwqLZY0DJjbmiUWO1BEoLpNyZJUykW0KFhoYbmvMKoq+KGzMDz9wuGo78KWTawvzOh71SQSuCoR4+oVfmKAot3CVTL0hUNS6s4lSw0VzWPeqmI1UAchFjuSJKOOCG4KxLgqlpOygyKSqBslMNwxKs5oG8qWGzlGmh1nKOrlBcfFANHfmKIDpUUoNmzm9/uhPxDRYz4XXHN3MT6BCdSJXBzeLNOsa97PY6X6Nxq88vcv7Gadelc5iekEHv0XG1qfMeKUZhF3LzVC8WyeSNb+jenfST+A+x7To9vdYK+Q7R4LN/Tgrn6TrCuj4x+aPxMs/ouvwZP3X/AKaxae/7q0W2/Kysr4jOfNVGf+4+au+1sfkzM/oxn7TXxNWAu2WSarx199EVvEDu0+f7rRj8RwT70Yc/gGsx/dju/R/6NEFcLwLfykhxEf2nyR2YqmQIcJJPZIiOVzzWmOoxS6SRzsmg1WNXLG17gz8RHNVbVn+VZonXfRcZR3laODC7LTbW/v1QyDPgjyqPF1CdSrW3v/lFLjNzMaa26Dohs70QDvtz9EGMijG6wVxzRG4dzmbbWjn91fKN0vjeKMotzOsI75vyCDaStjRTb2rkuypaJHK+vhyXcgA0kzczp+68+fjDMOzS05u/iyXf8Yvv/wAtvTtEHodFleswrudCPhupf4fij0tSnHd5qtODaVg4T45pzFRhbfUGR781u0sSx7czSCDuLq6GWGReqzJm0+TC/XVf4L1aYEZZ8SDfmFWDEm33RHEc1VwCs6FTd8i4q9PfVdz3M2jobq8KphSibkuxUVo1Ezz2VQb2Q6ohdBlEDaYTPdUdVk3VHP39Eathy0w4ZbA+BAcNOhUJXFgjTZvMzzC58luxv1CtWEW1066ifBAcCSiEs9hBu2fErieGIDQBE2UQFKmF19OBMgchz19JESkzioQqvEZvPvReEs+vtDb8QEq+uCszFcTA3WYeOidUyxykCWaMOrPVU66Katl5/C8SDt063EpXBosjljLoaDqyjaiQ/UKzcSEtMs3I1aNOUT9MNwkqGOjQx4rQbxhzpJOYmPqvppqiLJu+AZwiXq4QJ01xCrmB18+SlkXJnte+n9JtyNwnKPFWmJEH0VXgeaSxGG5Lfp9dlw8Xa8jk63wfT6pW41LzX8myypmuuPdGt1h0sU5psfDY+C0KHEQdbFd/BrceXi6Z4rWeDZ9Pcoq17B8VNPsI9FQulBqVGiJcBImZtpOvvUIHEcQAyGug2OYA7ibSBcaea05MsccXJ9jn6bS5NTljiiuW65GeIY1lBjnuPZbILSAHTyAO/VfPMbj34p5e4w0Wa23ZbNgBz5lel+KOFPZh6YFRzwW5nzBzHM25MbSvM8PwxcY81x9VqnkSS4R6rQeGRwSbbt9mP8PoSO9B4pho3/wtv/h/YtYrOoMLw5jrETBXMUuTtTw7VZ5Ws3zWt8N/ETqDspuw6j8jqksZQgmZnvStDD3nZacWRwdowZ8EckdslaZ9YpOzMa8AgOAI/wArrHblYfwrxwOb8omHDQc2/wALdF7j105L0eLIpwUjw2owPFkcQgcDA0Mm+3oJ/wAqvy+o38I5c5ULI/n7rlSkeUyNlYUipEq1PD2+oeto300j7KSoRrPP+NlBlXcG6L67ROuqJVc7sEnNLbCZ7OYtj/beVG0JBMxA2Co+sDeI7tPDluoxlRX3/HvkuTA7yqYiqZsEJrypZFE7VJm6iu08wopY1Hm6/EwN0DD1qtYxSY53XQDvJsFrYH4Uptg1SajuRs3y1Pit1lTKA0ABo2AgeA2XDw+Gd5nqtX48/u4Vb8zKwPweCM1Z2c8gSGju3J7/ACSHE/gb/wCp99mut6j9l6Q4gz2b/vsrfqLydfv+wXQ+r4q2pHGWs1O70kpW32+eh88qYerhzFRhH2PcdCmqHFRzXtWvBu6/Jp2HcdVmYrhVGpOSiLGCQI8g3ULFk0KfKZ1sHi0lxJe9dPiZVPGg7pqlXCS41wyhSaCx7pO2v7QsNnEi0TNp3XOy6RwfJ2tP4jHKrR6v5yLSxp5rztDioOvmmW8UbzWd4mbo6hHpaOLJTYqE3XncLxEHQrWo4qVW4NGqGVMbzLjihtqiNN9fwo6rCGwtUwNRsGUA1u0OqrisWEDDSSD1U5jyhZJSNY40UzTzfTJMdzTdJ/EPGmimLhxd/TvkO/TZL8S4g2m8vf8AS2nDRzJN466eC8zTqPruIayBmJFoABjflYLp6ebyR2ZX6q+aONmw48OV5sMf+R8f2/1NbHfEbqtCix0DIBBuZy9iT5eYWpwLAtdTD6ZzSSeR10XhwxwGW8gkeMytT4f4/wDpyQ4OmRabdZB+45eI3anFHJjisZh0uf0WV+k/0e6Y3YpbiGCDHh7bncc/ABN0cYyq0OG91z5q4biz0bqS9h5biPC5JLRLdfPbvWe/BZWyevndeh47Ud9TTEbBeNr1Hh5BlPC2c7Othp8EZOIYGgEz5AXJ8l9DdUBGU+J3nYLx/wAOYAirTqQS3tZ9hEaMtre69QJEwBftEyJsQB/hd7RerjtnjfE7nmSXZBhUtG3uyICI74gdPBAqO0M85BIEQdo1CDi+IhgAABd6XWuWSMVbOdHTzyNRirYwaNyR9/FCdzJAHN1ll1uIvvJgGf8AF0lUy5GBrpJfLouQALDnqsk9fFfdVnVxeC5HzOSR6DFcSY1uQPkAXI0MmRKzXcQboHdUnhWjIX1L5rDKZLI1zMN1ZrqeXtPaCDpBB9eSzvXT7I2x8HxpcyGamObMEkGLW93VW1RNnACNyNeqEajSQ4TkbO13Gw7I6akbKFoF7HrNj/0nysotc+6I/CI/hY82q3+5vmFFnP8Al7td/wCIP3XU/wBoewr+x3+b4Dba86hW+f10VCyx09xp5+hRsNhZEnf0C2pubpHNklhW6XXscFf/AAg/MLnCJ99d9kx+naRI6wJn3efRdqVW0mj5hgneLaTpeE1K6spcpVe3qAqSQZ8L662PSB6pXi/xKyizK05nQAcptPehcSpPqAZXAE7SWkk87cptrdKf6TJbLi5xNrEa6cj085WLNqlD7rOvpfDnmrevceVxvEX1DeNtN40nuSzWk2Ale/w3wlSYQXMmRaTmHWIsfwt7CYRrR2WtHcAFx8mp5PSYtBUetI+RjC1Nmu8AUanga7j9LvEfuvr5YCsWthO2SNJj1VL1D8i16NLueMwXB686AEbSF6HCseLOC1qeFBMm6O7Ct212Syytl+LBt6GcHwl8RiCnalLkgPwqEWaHFmU4kmF6LhOEGemCYGs9dvX7rOZhwCFsYUgAmQIFpm5kNAbG8mb27KDdslVFgqzmn5riB2cwA1AMwBfxS1Cldo6QhNcSyP7n/Yk3RMJ2pdI1IE9LWToRtIxeP8GdSeajbseZP+13XoV5/HszaiHD3HcvolaRSeXXhpJGs206pTg+Bw7254aWkTdonuA/C6mHWJQ2TV0crP4dvy78bq+xjfDNZ1OmcxAbJiSJBETaZjtDbnyK9FQrBwkEFeQ+KcU0vyUmhrNhyItPS3LWFj0MVUpmziO4psmCOX148WVYtXLT/wDHPmvI9vj3nTbmsj9D8xxJkAXJ+0c0OhxCpXHyzBmJIsQJg+xzXpBhXtcGgQ0AGDIkRO+sR+LpY6ZwdS6lWo1imvV6e0PQpZWlrQQABLuXWB1lXFaASHEu593TwQ6+Itc6fxy96pLCYjNmH023FyIkAd8RK0ym48R6nMx4VP1pcL58+f4D1MU6YnXlF1mvxd+yNOSZqHsfTL9JvF9PsUTAcE5sl25e3si2gDtR1VWPDLLLnoX5tTDTwW3hmR8x7ndSPL3CsyiWCxknXcL0J4WG5WiDtyvvfYbxsmafCmb/AGH/ALSVsWlOW/Eu/c8iKzgf8g+BRxjXk2kza9z6r09Tg7Yt/wDkf+oCD/woSAC5rBs05cxjVzgZO3JR6OLDHxWSMF1V4hxkGTrIieXI7Kg+Z/8AGDJ1ES092y9MOGtZ9OYf9zjPmSi06YGgA5xZKtBDuF+Mzr1UeabSxP8AYP8AxXV6bOon+o4fIq+2dR7Pn3mPTkgwO7r4o+U2mRbYgxEgDlpCtgzDbmNTb9vBXmROnQ/jkuYpzs9FLFjr+TtFosIMyfY97KVMNeHevpZEIAkEQRA5yYk6j0RKT3wW5AZbbNdwMRI0j1i6WU2nQ0McXG/8i1HBNcToCC0zMwTPSYkHXknKGFa5hY+S8GAASb3M+sR3ImHaGMqkBocYJO5yAgQRrrquYOnJDg6Da0iZ5+9FVkjaL8M9rZbEcIdRa2BmYB2jM5bwAd9fCTrdTRFrPewA53lh1DrhwNiI7ov9kCvVIzEN7FhoTlJggAnu8linE6ePIWF0PEYcbe/YVaVWRmHOD0PW3uyIHWVdF9pizKcLrgjhqWxNVrdSLmANye5FK+g3EeWCfT+yCzE0y/JPamNDFrkT3clnve+rJccrWz2B9TnDQDna/hputjGcMy1fmmsHtpljYAykBtNobIAIiBECd7kmTrhiiuvU52bUzk6jwvPuL4qi9hiAR5eMofz5ADt47jFh+UB2OZMBzzsdYiY3QKuMbYB0u+19xtAWtQcupzZZVDoa4Lcjsou3W+hvePNL1KIDMjoI/J6rLw+c5j9IdYAkEmLzfQdEf5Za0Zpy3lwvB89O/wA0Zae+UHFrtqqXIxhMcaeVj7g/QTOswWHryJWD8mtTrZWyKbnWnTKTv3J+xEvdlA1mZnu1IiVd9InK1skDfLDo1gA6N7zqZvCux6R9zNqfFk+IroCxnCKczENGYSd9bxrMnf1WezBNa8Bjg4nSwJ10g2C9HTwUNu3fR3PcwLm/VFo4VtM6S48oBHdlC6GPFKEdsWcTJrlOe6S9wlQwebsgB397htyaI1PTqtBmHLRYOdaIGodmmQeotfmmKZc0w3s21JmIG8Cx2v8AhWqHeRfWUVhXd8lUtZJ/dXAscE9xuB4kz5jTdcq4MtMDL2vqN/5nxTYxI0Mnl3eCIyqCZjkNAekhWrHFLgyz1GW/WB4HANYZaQSOd99fIwmKsm4PjAjXaT9wUSk1ga7tR3bbweRtKG/FNsBpvqT3k6a8k6ilwiiWSUnubti9Cl25mTGpPM+QTuQzolKVX1HseSbput4ftP3CPQVuy2VUybzGlv4XaZv3if37kZ1M+VlBRWqDtHkfS6G9u0yjNYTJGm8eSqRZEgvmUVXG+qigQTKZ38lbLca/v79ygDFNMDN4lv3IklF+dyGx66233XnnFtnuVkio8dQlQk8u+T4fnbdGYHWa9xyG0E5h4AmDbYJStiMozPue+ST56dVbCYokHtTzta8H8DyCKxp9hJZZR7jGFw+QEl4gSQIMQP6bGwKDSxjXsD6Lg5p7OsEnV19okC9/z5n4u4vUpVflizKlOcwEmdDbwA59VmcKrNa2n8t0F0zA5QTPI20STXZFsJc2z6JSxzWgNe4vLbHQgxoQZ0ExbXcWTjsUzK0aCxiCB2t3RYarytPE9nMYMG0EXNjp4/dcrcbqBrssQYmQCTcwDJhZfRWbfT0eiq4YS6ocoDZIaCRJ6HcdkahKOq5ZMgiDe4EXG+h6fdefxXGa5hhJDG9oRlnrJYL9JnwQG16pIzEwLuk6CeU9R5qyOnT6srlrJR5S/c3KvFczf+X5xZLuxkZdJMkzBM843E8xvZZWLxjLZdYIcdjpECLacyq4XCmpuAIN9BIExMdPVXRwKPCM+TWuatuhupxEnNlyBwGt+ekkaQdkHG4hz+18ySdZ8912nw4k3AMECAbHmJT1bh7GguOU8tr2tIN7rWsXkc6Wp/MzMAdTbyEg9Tpex0TLeH5gTLQDcuAJNuXjKbY8ZiLSJkQJkaixsquxAaCwEEHUAgQNdRronhCuWV5M1qomdTBn5jXuhpI7QbbRvZMWEagQbJ5mMa5h7Tc0hsND7nZ3WdJ80u/CudDRJDpc4nSY8zE777WTmE4FR1cwSJ15Gfq5mP8ACthGTfBky5IRXLEsFgnPqEud2G3hpmX73i8W33Wz+pyCzSdr3n+Us50AAWAsLfuoKU3JW2ENqOZlnvdvoE/VEnSDufeyux+x33g+lvug2EZffXTRXFXKSZ7/AOJT0VJjTcQG/wC3p15qzMRF8onmN9t9LBJOfKYpUiBGp8PX0StDdC2KdJzZfq6gf4uo07mAOh6aBXfRAgWm1pk+X7j+aABup8Bt47lMhGyNYSLmw5iIvpadVapV5aafwl6tXkFUNJPP7I0AMMQRGnZOa/hr73TOFxQnz+3LkgDDwbmb+e892iuXtZDtwZiPdlGA2qWHDW55jcbyeo/KzMbxa5Mj/tcB+ErxX4lzgNY0AAR47wsKrXJ1KEV5jKFmnieNujKLDWZzE8pJ26JWpxd51ISMrrWk6ItJlqSQw3HuGhA8Fxdbw5x6KKv0Uflv+y3036fsjRc9wGoFriCNpyiLa2jmO9VpcWDG7GdyJI1+n+22qDS458uSCHaxI0m1ybGNfHnpjvxRJkefXx3XG2Nnonkilb6j1eahzEjaP9w7ybQZ8l2lxFzTlIkjnpl0O17xvsFmCrBnMJk21idYiwKZw9ZxMmCJgkw25taDcwDzKdQceSt5FPhIvxSmcRBbmzs0IOU3gODT1EjySOBwLWNkxIGkxJNojW3VHxDGucMliA4iTEQbQ4i5gjXohsxDYipmv/U2BO0G0X/dBQUgvK4F31osLE6kHrMEn8cgu08WC2CT+89UV2EBE6mYAIy3Og6odXCAmA0ki0N1m0WO3O23ihLDQ8NVfK+IM1c0wIgbadVKZkaa2kzA3K06HC3s2Mf1EXiTA098l04c5RltB56xvckTBVqw1wZ/rLfIj+ma1uY9q+kAW56THiETCcULZAkNgggGLdw6GPNHp0C92YmOdhe0QbREIr8Kw/SIJjU+Zn/Kujik+UqMk9RjXDdv4IXZjSG5WARfltebnv8A5XcVXdVNyC7SY/MgT72R6GGYD2hp3HvJPOydotYw5mxPr4HYqz0En1KfrcIfdVsz8NhoBlrjItOZsujWALiZtI17k9Q4e46MaxvN8zPMDYg7TeI72H8R/tnS4IH3QG4hxPftFvIKxYEiiWqyS5oM7DkEaWiXAGSf6hO0/lAqv2kwNp+/VMClmtB2sBpuRGpWlhOElzRLnsB/pjKHX3jbvVqqJnbb6mLSpPP0Mc6NLEgbqlTDPmLE/wBoILp7gV62rhGMafmARoO04tDf7Wl4gHfr0SVTE0GMyjLBu1rQHGDOp0nv70d/kKZtHgj4aXFrQ4Tzd1B5bb7qz+Htae07NBMZRlE9SbmLK2L4xbK1pABsSY7oAF4WU/GXk9o8zp4JkmwGk5rQYY2wP1HN+dfJSpimgQTPQfxb7rHfiCVQPKagU2av64CMrY6m/kNEB1YXJcD0m/qkC4qqNB2joxbbSO+/8I3/ABNg+kEzrP4CzAyU3heGPftZCiUg7uLjYSkcVjC8yfReiwfwdm+txHl+yY/0rRbOZxMevRC0gbkjxhVV6arwyiJAEa3mUm3hbCBYieuiNoZTFOF8KNYntAAC4/qPdtC1v0LWCGi/PU+ab4Zw6mwWBznfXwXMS0CQl7iylYn8pRLDH0ySM4GUlpkgXHeol3IOyfkebxYAidfeg/dLmiSZuOp0Trnyec+a61g3/dZnht8nVWo2qkY8RMkG+m0bFOYeC2cvn7nVPho2A9FzJGkIR01O7DLWblVClXBbiQZmM2/OC0rRo4vLDiJIAbETabEW11lAzcwrBwJsPyrPRR7FPp5tVLlDBxjogGO7UWixXaVQjr3z9kAOUTqC8ip5JeY7+udEW9+KocU4yJ119+9EtmXQmUUK5ths+yswnnEKjDCNnJ9/dRsCS7kylXFOYjVHoYVzogfn7Jj9I1t3OA5jee6UthaXUGzCabyNdgeXencNRyaGDBvy5xGiWPEGCzQXGOUeXRCfjHO1MdE1MrbRr4esxmul5Aue7x5nkrv+I6hgMAEWBMEjryB93WVTZIkrocjtRU3Y27h7qpzOuZ1JMIjvh92nzJ7rAd6PwYlwgSdo18SvU4Lhrhzg+Hmo57eojvojxrPhc7DNzNw3xPPuulKvAHF2WmHOO4DT6THqAvoHFSGNEMa5w3cJgdJlecr8UqgyHEN2aIAHgAAhGcpcpB6dWZFL4MxB/oLf+qAiu+CKo+pzfValPjhdq4g+KZp8RqC+bN33hTfIjvzMH/SoH1OJ6NUbwED6Wnxv916vD48uZJjcGBFxbdYvEOInNF978kVNsD8helwlrfqLR0Fz6JtmIaz6G+J/bRZVXGkXiRvzHh+ylPFgmASo3zQdrqzWOJJuSffRcBB19Uh+o5CEzRJN9FBSlbAcknUw8L0OFpuc6M2UbndJ8WpEEgQT1Rsghg6oa6ZTOOdSDM7nBomN9TzgHqsmpU67wjYTGZT03G3iEsk69XqPGr9boAxPAsPWOcim+0TI/BUW1U4Rh6hztpUwDtlGu6ip2t8tL59xf6WK4UpfPvPngZ4K11yrXcSM21u7ohyri1ovmXWlCLldoKlgosSoAulhCuD0UASFAF0hXydfJGwEa1Gp0J39FQYgjl5XVHVyd1ADgbTbrc8kb9YQLM8h+wWWCugqULbNJ3EasRJaOlvVLFw3JJ97oBVkeELywzah0BRqLEGkE7hwiIxynRJajYegJg/ZWpOgG0rtN3aKFiHpuGUwXACw5AQFu1HkWlec4NV7QXoa9QRJKzz5aIWdQDxdeV4tgcjiNitmvxMUxYrCx+J+aZLk2NNfoB8mV+kcLhaHDqdiXGIQMxjb90m+uXSDbvV3UhtOxAcXCloBcmwk+vksavXqHVtvv1XeEVBDwiueXU3DcNIQ6Mgg5l5A21nbVdbqhYYk3OkGZQ2VbeNu5NQxp0sRNgPEprDug6ysVtUpiliCJ7RQaBR6jB1wASdVk8UrXJO/PdDo4081k4qlmrPzkxYtF4IjW3X7qqUnGqXUtxwjJtyfCQCviBoSJmY3QxUOvT2UWphwLhoA7olCDZBn2FbG69Yj2/h6e00cNjiG6qJKYUUFPOyuhRRKbaCfJCvJCiigjZHGbkz7gBdplRRQBbMoNJ9n9lFEyAVJXMyiihKCNZIJ5R6qNCiigjLhqsAooiKN0qaapFRRQrY5TrwEVkk2jx/hRRK0L05NjCsygEFJ8cx+IBbUDuwIBFtSbEg6zpZRRZ9QrxtmjSf90U1abrn2nf1YqMDhMHnsRYjwKVqvUUVuJ7oJvuirNFQySiuibJXfAB5JN+IJLiGkARBkQ6bmBMiOqiisfFCx5TYNpdTq2Ezqm8ViQyflzBF53UUTNcg6iDXGI99yoT3SPRRRQY4Xe9Fek7ZRRBhHaRRarLjzUUSsUSxQM+/RLvECFxRMMiOB5KKKIBo//9k=">
            <a:extLst>
              <a:ext uri="{FF2B5EF4-FFF2-40B4-BE49-F238E27FC236}">
                <a16:creationId xmlns:a16="http://schemas.microsoft.com/office/drawing/2014/main" id="{EA13650A-0502-44F2-B3B6-AF95182D9598}"/>
              </a:ext>
            </a:extLst>
          </p:cNvPr>
          <p:cNvSpPr>
            <a:spLocks noChangeAspect="1" noChangeArrowheads="1"/>
          </p:cNvSpPr>
          <p:nvPr/>
        </p:nvSpPr>
        <p:spPr bwMode="auto">
          <a:xfrm>
            <a:off x="1685925" y="-830263"/>
            <a:ext cx="2628900" cy="174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pic>
        <p:nvPicPr>
          <p:cNvPr id="113671" name="Picture 11" descr="https://encrypted-tbn2.google.com/images?q=tbn:ANd9GcSbvDeSHUF6RL3o-dTLYpLT3VPnWngm7HcusE1ZsrIT_XvPQrZc">
            <a:extLst>
              <a:ext uri="{FF2B5EF4-FFF2-40B4-BE49-F238E27FC236}">
                <a16:creationId xmlns:a16="http://schemas.microsoft.com/office/drawing/2014/main" id="{98CA6556-8023-4E5C-985E-58736E233D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8889" y="4365626"/>
            <a:ext cx="2409825"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4">
            <a:extLst>
              <a:ext uri="{FF2B5EF4-FFF2-40B4-BE49-F238E27FC236}">
                <a16:creationId xmlns:a16="http://schemas.microsoft.com/office/drawing/2014/main" id="{D0BF40AF-D613-47C8-95FF-80744E97A0FA}"/>
              </a:ext>
            </a:extLst>
          </p:cNvPr>
          <p:cNvSpPr>
            <a:spLocks noChangeArrowheads="1"/>
          </p:cNvSpPr>
          <p:nvPr/>
        </p:nvSpPr>
        <p:spPr bwMode="auto">
          <a:xfrm>
            <a:off x="1992313" y="33337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2400">
                <a:solidFill>
                  <a:srgbClr val="FF0066"/>
                </a:solidFill>
                <a:latin typeface="Berlin Sans FB" panose="020E0602020502020306" pitchFamily="34" charset="0"/>
              </a:rPr>
              <a:t>Tujuh Kunci Emas untuk Hidup Sehat</a:t>
            </a:r>
          </a:p>
        </p:txBody>
      </p:sp>
      <p:sp>
        <p:nvSpPr>
          <p:cNvPr id="115715" name="Rectangle 5">
            <a:extLst>
              <a:ext uri="{FF2B5EF4-FFF2-40B4-BE49-F238E27FC236}">
                <a16:creationId xmlns:a16="http://schemas.microsoft.com/office/drawing/2014/main" id="{2F2C16D9-F4C4-47A5-B963-349D30BE2BA1}"/>
              </a:ext>
            </a:extLst>
          </p:cNvPr>
          <p:cNvSpPr>
            <a:spLocks noChangeArrowheads="1"/>
          </p:cNvSpPr>
          <p:nvPr/>
        </p:nvSpPr>
        <p:spPr bwMode="auto">
          <a:xfrm>
            <a:off x="1992314" y="1117979"/>
            <a:ext cx="8135937"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tabLst>
                <a:tab pos="342900" algn="l"/>
              </a:tabLst>
              <a:defRPr sz="27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buChar char="◦"/>
              <a:tabLst>
                <a:tab pos="342900" algn="l"/>
              </a:tabLst>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tabLst>
                <a:tab pos="342900" algn="l"/>
              </a:tabLst>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tabLst>
                <a:tab pos="342900" algn="l"/>
              </a:tabLst>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1800" b="1">
                <a:solidFill>
                  <a:srgbClr val="0066FF"/>
                </a:solidFill>
                <a:latin typeface="Arial" panose="020B0604020202020204" pitchFamily="34" charset="0"/>
              </a:rPr>
              <a:t>5. Istirahat yang Cukup</a:t>
            </a:r>
          </a:p>
          <a:p>
            <a:pPr algn="ctr" eaLnBrk="1" hangingPunct="1">
              <a:spcBef>
                <a:spcPct val="0"/>
              </a:spcBef>
              <a:buClrTx/>
              <a:buSzTx/>
              <a:buFontTx/>
              <a:buNone/>
            </a:pPr>
            <a:endParaRPr lang="en-US" altLang="id-ID" sz="1800">
              <a:solidFill>
                <a:srgbClr val="0066FF"/>
              </a:solidFill>
              <a:latin typeface="Arial" panose="020B0604020202020204" pitchFamily="34" charset="0"/>
            </a:endParaRPr>
          </a:p>
          <a:p>
            <a:pPr lvl="1" algn="ctr" eaLnBrk="1" hangingPunct="1">
              <a:spcBef>
                <a:spcPct val="0"/>
              </a:spcBef>
              <a:buClrTx/>
              <a:buFontTx/>
              <a:buNone/>
            </a:pPr>
            <a:r>
              <a:rPr lang="fi-FI" altLang="id-ID" sz="1800">
                <a:latin typeface="Arial" panose="020B0604020202020204" pitchFamily="34" charset="0"/>
              </a:rPr>
              <a:t>Tidur pada waktu yang sama setiap malam dan dapatkan 6-8 jam tanpa terputus.</a:t>
            </a:r>
          </a:p>
          <a:p>
            <a:pPr lvl="1" algn="ctr" eaLnBrk="1" hangingPunct="1">
              <a:spcBef>
                <a:spcPct val="0"/>
              </a:spcBef>
              <a:buClrTx/>
              <a:buFontTx/>
              <a:buNone/>
            </a:pPr>
            <a:endParaRPr lang="en-US" altLang="id-ID" sz="1800">
              <a:latin typeface="Arial" panose="020B0604020202020204" pitchFamily="34" charset="0"/>
            </a:endParaRPr>
          </a:p>
          <a:p>
            <a:pPr lvl="1" algn="ctr" eaLnBrk="1" hangingPunct="1">
              <a:spcBef>
                <a:spcPct val="0"/>
              </a:spcBef>
              <a:buClrTx/>
              <a:buFontTx/>
              <a:buNone/>
            </a:pPr>
            <a:r>
              <a:rPr lang="fi-FI" altLang="id-ID" sz="1800">
                <a:latin typeface="Arial" panose="020B0604020202020204" pitchFamily="34" charset="0"/>
              </a:rPr>
              <a:t>Jangan makan atau minum 4-5 jam sebelum waktu tidur, jika lapar atau haus, makanlah sepotong kecil buah 1 jam sebelum tidur, karena buah cepat dicerna.</a:t>
            </a:r>
          </a:p>
          <a:p>
            <a:pPr lvl="1" algn="ctr" eaLnBrk="1" hangingPunct="1">
              <a:spcBef>
                <a:spcPct val="0"/>
              </a:spcBef>
              <a:buClrTx/>
              <a:buFontTx/>
              <a:buNone/>
            </a:pPr>
            <a:endParaRPr lang="en-US" altLang="id-ID" sz="1800">
              <a:latin typeface="Arial" panose="020B0604020202020204" pitchFamily="34" charset="0"/>
            </a:endParaRPr>
          </a:p>
          <a:p>
            <a:pPr lvl="1" algn="ctr" eaLnBrk="1" hangingPunct="1">
              <a:spcBef>
                <a:spcPct val="0"/>
              </a:spcBef>
              <a:buClrTx/>
              <a:buFontTx/>
              <a:buNone/>
            </a:pPr>
            <a:r>
              <a:rPr lang="fi-FI" altLang="id-ID" sz="1800">
                <a:latin typeface="Arial" panose="020B0604020202020204" pitchFamily="34" charset="0"/>
              </a:rPr>
              <a:t>Lakukanlah tidur singkat setelah makan siang selama lebih kurang 30 menit.</a:t>
            </a:r>
          </a:p>
        </p:txBody>
      </p:sp>
      <p:pic>
        <p:nvPicPr>
          <p:cNvPr id="115716" name="Picture 5" descr="https://encrypted-tbn0.google.com/images?q=tbn:ANd9GcT2hMjAYCrNjFpfUqzRr6_Qeh1EKZ7gc4S6ysamOdDeJUtD7ueA">
            <a:extLst>
              <a:ext uri="{FF2B5EF4-FFF2-40B4-BE49-F238E27FC236}">
                <a16:creationId xmlns:a16="http://schemas.microsoft.com/office/drawing/2014/main" id="{13D368EB-5192-4059-83F1-658C1D4915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9876" y="4221163"/>
            <a:ext cx="2200275"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717" name="Picture 7" descr="https://encrypted-tbn3.google.com/images?q=tbn:ANd9GcSCTSTezv-lhL6-MicvqwY2-ImizCEmq77uIimZayYPFzB2gsjC">
            <a:extLst>
              <a:ext uri="{FF2B5EF4-FFF2-40B4-BE49-F238E27FC236}">
                <a16:creationId xmlns:a16="http://schemas.microsoft.com/office/drawing/2014/main" id="{5B0D8414-236B-49F5-8899-E2DF7D49F4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4425" y="4365626"/>
            <a:ext cx="234315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4">
            <a:extLst>
              <a:ext uri="{FF2B5EF4-FFF2-40B4-BE49-F238E27FC236}">
                <a16:creationId xmlns:a16="http://schemas.microsoft.com/office/drawing/2014/main" id="{DCD46F15-EC24-492E-85A5-C1AF9D0F64B3}"/>
              </a:ext>
            </a:extLst>
          </p:cNvPr>
          <p:cNvSpPr>
            <a:spLocks noChangeArrowheads="1"/>
          </p:cNvSpPr>
          <p:nvPr/>
        </p:nvSpPr>
        <p:spPr bwMode="auto">
          <a:xfrm>
            <a:off x="1992313" y="33337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2400">
                <a:solidFill>
                  <a:srgbClr val="FF0066"/>
                </a:solidFill>
                <a:latin typeface="Berlin Sans FB" panose="020E0602020502020306" pitchFamily="34" charset="0"/>
              </a:rPr>
              <a:t>Tujuh Kunci Emas untuk Hidup Sehat</a:t>
            </a:r>
          </a:p>
        </p:txBody>
      </p:sp>
      <p:sp>
        <p:nvSpPr>
          <p:cNvPr id="117763" name="Rectangle 5">
            <a:extLst>
              <a:ext uri="{FF2B5EF4-FFF2-40B4-BE49-F238E27FC236}">
                <a16:creationId xmlns:a16="http://schemas.microsoft.com/office/drawing/2014/main" id="{1A2211A2-ADF1-4178-AF90-20692D1E1D0E}"/>
              </a:ext>
            </a:extLst>
          </p:cNvPr>
          <p:cNvSpPr>
            <a:spLocks noChangeArrowheads="1"/>
          </p:cNvSpPr>
          <p:nvPr/>
        </p:nvSpPr>
        <p:spPr bwMode="auto">
          <a:xfrm>
            <a:off x="2063750" y="1052513"/>
            <a:ext cx="8280400" cy="366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spcBef>
                <a:spcPts val="400"/>
              </a:spcBef>
              <a:buClr>
                <a:schemeClr val="accent1"/>
              </a:buClr>
              <a:buSzPct val="68000"/>
              <a:buFont typeface="Wingdings 3" panose="05040102010807070707" pitchFamily="18" charset="2"/>
              <a:buChar char=""/>
              <a:tabLst>
                <a:tab pos="342900" algn="l"/>
              </a:tabLst>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tabLst>
                <a:tab pos="342900" algn="l"/>
              </a:tabLst>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tabLst>
                <a:tab pos="342900" algn="l"/>
              </a:tabLst>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tabLst>
                <a:tab pos="342900" algn="l"/>
              </a:tabLst>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342900" algn="l"/>
              </a:tabLst>
              <a:defRPr sz="2000">
                <a:solidFill>
                  <a:schemeClr val="tx1"/>
                </a:solidFill>
                <a:latin typeface="Lucida Sans Unicode" panose="020B0602030504020204" pitchFamily="34" charset="0"/>
              </a:defRPr>
            </a:lvl9pPr>
          </a:lstStyle>
          <a:p>
            <a:pPr algn="ctr" eaLnBrk="1" hangingPunct="1">
              <a:spcBef>
                <a:spcPct val="0"/>
              </a:spcBef>
              <a:buClrTx/>
              <a:buSzTx/>
              <a:buFontTx/>
              <a:buAutoNum type="arabicPeriod" startAt="6"/>
            </a:pPr>
            <a:r>
              <a:rPr lang="fi-FI" altLang="id-ID" sz="1800" b="1">
                <a:solidFill>
                  <a:srgbClr val="0066FF"/>
                </a:solidFill>
                <a:latin typeface="Arial" panose="020B0604020202020204" pitchFamily="34" charset="0"/>
              </a:rPr>
              <a:t>Pernapasan dan Meditasi</a:t>
            </a:r>
          </a:p>
          <a:p>
            <a:pPr algn="ctr" eaLnBrk="1" hangingPunct="1">
              <a:spcBef>
                <a:spcPct val="0"/>
              </a:spcBef>
              <a:buClrTx/>
              <a:buSzTx/>
              <a:buFontTx/>
              <a:buNone/>
            </a:pPr>
            <a:r>
              <a:rPr lang="fi-FI" altLang="id-ID" sz="1800" b="1">
                <a:latin typeface="Arial" panose="020B0604020202020204" pitchFamily="34" charset="0"/>
              </a:rPr>
              <a:t>	</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Lakukan meditasi</a:t>
            </a:r>
          </a:p>
          <a:p>
            <a:pPr algn="ctr" eaLnBrk="1" hangingPunct="1">
              <a:spcBef>
                <a:spcPct val="0"/>
              </a:spcBef>
              <a:buClrTx/>
              <a:buSzTx/>
              <a:buFontTx/>
              <a:buNone/>
            </a:pPr>
            <a:r>
              <a:rPr lang="fi-FI" altLang="id-ID" sz="1800">
                <a:latin typeface="Arial" panose="020B0604020202020204" pitchFamily="34" charset="0"/>
              </a:rPr>
              <a:t> </a:t>
            </a:r>
            <a:endParaRPr lang="en-US" altLang="id-ID" sz="1800">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Berpikir positif</a:t>
            </a:r>
          </a:p>
          <a:p>
            <a:pPr algn="ctr" eaLnBrk="1" hangingPunct="1">
              <a:spcBef>
                <a:spcPct val="0"/>
              </a:spcBef>
              <a:buClrTx/>
              <a:buSzTx/>
              <a:buFontTx/>
              <a:buNone/>
            </a:pPr>
            <a:endParaRPr lang="en-US" altLang="id-ID" sz="1800">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Tarik napas dalam-dalam dari perut 4 atau 5 kali per jam. Membuang napas harus 2 kali lebih panjang dari menarik napasnya, dengan menarik napas panjang membantu menyingkirkan racun dan radikal bebas dari dalam tubuh.</a:t>
            </a:r>
          </a:p>
          <a:p>
            <a:pPr algn="ctr" eaLnBrk="1" hangingPunct="1">
              <a:spcBef>
                <a:spcPct val="0"/>
              </a:spcBef>
              <a:buClrTx/>
              <a:buSzTx/>
              <a:buFontTx/>
              <a:buNone/>
            </a:pPr>
            <a:endParaRPr lang="en-US" altLang="id-ID" sz="1800">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Kenakan pakaian longgar yang tidak menyesakkan nafas.</a:t>
            </a:r>
            <a:endParaRPr lang="en-US" altLang="id-ID" sz="1800">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Dengarkan tubuh anda dan perlakukan diri anda baik-baik</a:t>
            </a:r>
          </a:p>
        </p:txBody>
      </p:sp>
      <p:pic>
        <p:nvPicPr>
          <p:cNvPr id="117764" name="Picture 5" descr="https://encrypted-tbn3.google.com/images?q=tbn:ANd9GcR0iwGBtGEYbgH5tC1yKKN3uiPpuBBZ4MkHIFkH4Rj38Y9p2gx2aQ">
            <a:extLst>
              <a:ext uri="{FF2B5EF4-FFF2-40B4-BE49-F238E27FC236}">
                <a16:creationId xmlns:a16="http://schemas.microsoft.com/office/drawing/2014/main" id="{A4B403C9-7C4B-4183-A1F8-D532421C81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3476" y="4868863"/>
            <a:ext cx="2143125"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765" name="Picture 7" descr="https://encrypted-tbn2.google.com/images?q=tbn:ANd9GcTZgwGg3OmJidJFgd1DhIOSDSYHXL3Dsio9nM6DOA-Pat8EcCJu">
            <a:extLst>
              <a:ext uri="{FF2B5EF4-FFF2-40B4-BE49-F238E27FC236}">
                <a16:creationId xmlns:a16="http://schemas.microsoft.com/office/drawing/2014/main" id="{B5A73690-2015-4EB3-9EF9-03187567C7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56589" y="4868863"/>
            <a:ext cx="2085975" cy="168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4">
            <a:extLst>
              <a:ext uri="{FF2B5EF4-FFF2-40B4-BE49-F238E27FC236}">
                <a16:creationId xmlns:a16="http://schemas.microsoft.com/office/drawing/2014/main" id="{279D92AB-3ABD-47F5-88BC-725251C0F2E8}"/>
              </a:ext>
            </a:extLst>
          </p:cNvPr>
          <p:cNvSpPr>
            <a:spLocks noChangeArrowheads="1"/>
          </p:cNvSpPr>
          <p:nvPr/>
        </p:nvSpPr>
        <p:spPr bwMode="auto">
          <a:xfrm>
            <a:off x="1992313" y="33337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2400">
                <a:solidFill>
                  <a:srgbClr val="FF0066"/>
                </a:solidFill>
                <a:latin typeface="Berlin Sans FB" panose="020E0602020502020306" pitchFamily="34" charset="0"/>
              </a:rPr>
              <a:t>Tujuh Kunci Emas untuk Hidup Sehat</a:t>
            </a:r>
          </a:p>
        </p:txBody>
      </p:sp>
      <p:sp>
        <p:nvSpPr>
          <p:cNvPr id="119811" name="Rectangle 5">
            <a:extLst>
              <a:ext uri="{FF2B5EF4-FFF2-40B4-BE49-F238E27FC236}">
                <a16:creationId xmlns:a16="http://schemas.microsoft.com/office/drawing/2014/main" id="{B9940FB7-FC05-4EE8-8EA4-BC3E563179FB}"/>
              </a:ext>
            </a:extLst>
          </p:cNvPr>
          <p:cNvSpPr>
            <a:spLocks noChangeArrowheads="1"/>
          </p:cNvSpPr>
          <p:nvPr/>
        </p:nvSpPr>
        <p:spPr bwMode="auto">
          <a:xfrm>
            <a:off x="2063750" y="1465263"/>
            <a:ext cx="80645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tabLst>
                <a:tab pos="228600" algn="l"/>
              </a:tabLst>
              <a:defRPr sz="27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buChar char="◦"/>
              <a:tabLst>
                <a:tab pos="228600" algn="l"/>
              </a:tabLst>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tabLst>
                <a:tab pos="228600" algn="l"/>
              </a:tabLst>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tabLst>
                <a:tab pos="228600" algn="l"/>
              </a:tabLst>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tabLst>
                <a:tab pos="228600" algn="l"/>
              </a:tabLst>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228600" algn="l"/>
              </a:tabLst>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228600" algn="l"/>
              </a:tabLst>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228600" algn="l"/>
              </a:tabLst>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228600" algn="l"/>
              </a:tabLst>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sv-SE" altLang="id-ID" sz="1800" b="1">
                <a:solidFill>
                  <a:srgbClr val="0066FF"/>
                </a:solidFill>
                <a:latin typeface="Arial" panose="020B0604020202020204" pitchFamily="34" charset="0"/>
              </a:rPr>
              <a:t>7. Kebahagian dan Cinta</a:t>
            </a:r>
          </a:p>
          <a:p>
            <a:pPr algn="ctr" eaLnBrk="1" hangingPunct="1">
              <a:spcBef>
                <a:spcPct val="0"/>
              </a:spcBef>
              <a:buClrTx/>
              <a:buSzTx/>
              <a:buFontTx/>
              <a:buNone/>
            </a:pPr>
            <a:endParaRPr lang="en-US" altLang="id-ID" sz="1800">
              <a:solidFill>
                <a:srgbClr val="0066FF"/>
              </a:solidFill>
              <a:latin typeface="Arial" panose="020B0604020202020204" pitchFamily="34" charset="0"/>
            </a:endParaRPr>
          </a:p>
          <a:p>
            <a:pPr lvl="1" algn="ctr" eaLnBrk="1" hangingPunct="1">
              <a:spcBef>
                <a:spcPct val="0"/>
              </a:spcBef>
              <a:buClrTx/>
              <a:buFontTx/>
              <a:buNone/>
            </a:pPr>
            <a:r>
              <a:rPr lang="sv-SE" altLang="id-ID" sz="1800">
                <a:latin typeface="Arial" panose="020B0604020202020204" pitchFamily="34" charset="0"/>
              </a:rPr>
              <a:t>Kebahagian dan cinta akan meningkatkan faktor enzim tubuh</a:t>
            </a:r>
          </a:p>
          <a:p>
            <a:pPr lvl="1" algn="ctr" eaLnBrk="1" hangingPunct="1">
              <a:spcBef>
                <a:spcPct val="0"/>
              </a:spcBef>
              <a:buClrTx/>
              <a:buFontTx/>
              <a:buNone/>
            </a:pPr>
            <a:endParaRPr lang="en-US" altLang="id-ID" sz="1800">
              <a:latin typeface="Arial" panose="020B0604020202020204" pitchFamily="34" charset="0"/>
            </a:endParaRPr>
          </a:p>
          <a:p>
            <a:pPr lvl="1" algn="ctr" eaLnBrk="1" hangingPunct="1">
              <a:spcBef>
                <a:spcPct val="0"/>
              </a:spcBef>
              <a:buClrTx/>
              <a:buFontTx/>
              <a:buNone/>
            </a:pPr>
            <a:r>
              <a:rPr lang="sv-SE" altLang="id-ID" sz="1800">
                <a:latin typeface="Arial" panose="020B0604020202020204" pitchFamily="34" charset="0"/>
              </a:rPr>
              <a:t>Saling menghargai sesama</a:t>
            </a:r>
            <a:endParaRPr lang="en-US" altLang="id-ID" sz="1800">
              <a:latin typeface="Arial" panose="020B0604020202020204" pitchFamily="34" charset="0"/>
            </a:endParaRPr>
          </a:p>
          <a:p>
            <a:pPr lvl="1" algn="ctr" eaLnBrk="1" hangingPunct="1">
              <a:spcBef>
                <a:spcPct val="0"/>
              </a:spcBef>
              <a:buClrTx/>
              <a:buFontTx/>
              <a:buNone/>
            </a:pPr>
            <a:endParaRPr lang="sv-SE" altLang="id-ID" sz="1800">
              <a:latin typeface="Arial" panose="020B0604020202020204" pitchFamily="34" charset="0"/>
            </a:endParaRPr>
          </a:p>
          <a:p>
            <a:pPr lvl="1" algn="ctr" eaLnBrk="1" hangingPunct="1">
              <a:spcBef>
                <a:spcPct val="0"/>
              </a:spcBef>
              <a:buClrTx/>
              <a:buFontTx/>
              <a:buNone/>
            </a:pPr>
            <a:r>
              <a:rPr lang="sv-SE" altLang="id-ID" sz="1800">
                <a:latin typeface="Arial" panose="020B0604020202020204" pitchFamily="34" charset="0"/>
              </a:rPr>
              <a:t>Tertawalah</a:t>
            </a:r>
          </a:p>
          <a:p>
            <a:pPr lvl="1" algn="ctr" eaLnBrk="1" hangingPunct="1">
              <a:spcBef>
                <a:spcPct val="0"/>
              </a:spcBef>
              <a:buClrTx/>
              <a:buFontTx/>
              <a:buNone/>
            </a:pPr>
            <a:endParaRPr lang="en-US" altLang="id-ID" sz="1800">
              <a:latin typeface="Arial" panose="020B0604020202020204" pitchFamily="34" charset="0"/>
            </a:endParaRPr>
          </a:p>
          <a:p>
            <a:pPr lvl="1" algn="ctr" eaLnBrk="1" hangingPunct="1">
              <a:spcBef>
                <a:spcPct val="0"/>
              </a:spcBef>
              <a:buClrTx/>
              <a:buFontTx/>
              <a:buNone/>
            </a:pPr>
            <a:r>
              <a:rPr lang="sv-SE" altLang="id-ID" sz="1800">
                <a:latin typeface="Arial" panose="020B0604020202020204" pitchFamily="34" charset="0"/>
              </a:rPr>
              <a:t>Menyanyilah</a:t>
            </a:r>
          </a:p>
          <a:p>
            <a:pPr lvl="1" algn="ctr" eaLnBrk="1" hangingPunct="1">
              <a:spcBef>
                <a:spcPct val="0"/>
              </a:spcBef>
              <a:buClrTx/>
              <a:buFontTx/>
              <a:buNone/>
            </a:pPr>
            <a:endParaRPr lang="en-US" altLang="id-ID" sz="1800">
              <a:latin typeface="Arial" panose="020B0604020202020204" pitchFamily="34" charset="0"/>
            </a:endParaRPr>
          </a:p>
          <a:p>
            <a:pPr lvl="1" algn="ctr" eaLnBrk="1" hangingPunct="1">
              <a:spcBef>
                <a:spcPct val="0"/>
              </a:spcBef>
              <a:buClrTx/>
              <a:buFontTx/>
              <a:buNone/>
            </a:pPr>
            <a:r>
              <a:rPr lang="sv-SE" altLang="id-ID" sz="1800">
                <a:latin typeface="Arial" panose="020B0604020202020204" pitchFamily="34" charset="0"/>
              </a:rPr>
              <a:t>Menarilah</a:t>
            </a:r>
          </a:p>
          <a:p>
            <a:pPr lvl="1" algn="ctr" eaLnBrk="1" hangingPunct="1">
              <a:spcBef>
                <a:spcPct val="0"/>
              </a:spcBef>
              <a:buClrTx/>
              <a:buFontTx/>
              <a:buNone/>
            </a:pPr>
            <a:endParaRPr lang="en-US" altLang="id-ID" sz="1800">
              <a:latin typeface="Arial" panose="020B0604020202020204" pitchFamily="34" charset="0"/>
            </a:endParaRPr>
          </a:p>
          <a:p>
            <a:pPr lvl="1" algn="ctr" eaLnBrk="1" hangingPunct="1">
              <a:spcBef>
                <a:spcPct val="0"/>
              </a:spcBef>
              <a:buClrTx/>
              <a:buFontTx/>
              <a:buNone/>
            </a:pPr>
            <a:r>
              <a:rPr lang="sv-SE" altLang="id-ID" sz="1800">
                <a:latin typeface="Arial" panose="020B0604020202020204" pitchFamily="34" charset="0"/>
              </a:rPr>
              <a:t>Hiduplah dengan penuh gairah dan hadapi hidup, pekerjaan dan orang-orang yang anda cintai dengan sepenuh hati.</a:t>
            </a:r>
          </a:p>
        </p:txBody>
      </p:sp>
      <p:pic>
        <p:nvPicPr>
          <p:cNvPr id="119812" name="Picture 7" descr="https://encrypted-tbn1.google.com/images?q=tbn:ANd9GcRFQwZXcxs5STBYRbiJxdUZiLG3Fwc1HX3rI00nW64OeAtH_djm">
            <a:extLst>
              <a:ext uri="{FF2B5EF4-FFF2-40B4-BE49-F238E27FC236}">
                <a16:creationId xmlns:a16="http://schemas.microsoft.com/office/drawing/2014/main" id="{B666B84C-B900-428C-8307-DD673E4F6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4113" y="2565400"/>
            <a:ext cx="2381250"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13" name="Picture 9" descr="https://encrypted-tbn2.google.com/images?q=tbn:ANd9GcRfpWSVzUgPwwIDmyCZtPH4iY5b26GXgBPf_Q5wT09kYp9mzL6Z">
            <a:extLst>
              <a:ext uri="{FF2B5EF4-FFF2-40B4-BE49-F238E27FC236}">
                <a16:creationId xmlns:a16="http://schemas.microsoft.com/office/drawing/2014/main" id="{BA4A5356-EB1B-46A3-8B5C-CD60FCAB77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28025" y="2492376"/>
            <a:ext cx="2171700"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14" name="Picture 11" descr="https://encrypted-tbn1.google.com/images?q=tbn:ANd9GcQ_HfPVydY8xP9r5SiSzopL81WExenz0Wbn5KVdC6Jm_m2YHc1V">
            <a:extLst>
              <a:ext uri="{FF2B5EF4-FFF2-40B4-BE49-F238E27FC236}">
                <a16:creationId xmlns:a16="http://schemas.microsoft.com/office/drawing/2014/main" id="{238E94FD-BAA9-42DC-A328-DFA0BF5E6EA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7850" y="260351"/>
            <a:ext cx="137160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4">
            <a:extLst>
              <a:ext uri="{FF2B5EF4-FFF2-40B4-BE49-F238E27FC236}">
                <a16:creationId xmlns:a16="http://schemas.microsoft.com/office/drawing/2014/main" id="{1945A6CB-32BA-4B84-89BF-E8D229AAB095}"/>
              </a:ext>
            </a:extLst>
          </p:cNvPr>
          <p:cNvSpPr>
            <a:spLocks noGrp="1"/>
          </p:cNvSpPr>
          <p:nvPr>
            <p:ph idx="1"/>
          </p:nvPr>
        </p:nvSpPr>
        <p:spPr/>
        <p:txBody>
          <a:bodyPr/>
          <a:lstStyle/>
          <a:p>
            <a:pPr eaLnBrk="1" hangingPunct="1"/>
            <a:r>
              <a:rPr lang="en-US" altLang="id-ID"/>
              <a:t>Tidak minum susu sapi ?</a:t>
            </a:r>
          </a:p>
          <a:p>
            <a:pPr eaLnBrk="1" hangingPunct="1"/>
            <a:r>
              <a:rPr lang="en-US" altLang="id-ID"/>
              <a:t>Membatasi minum teh hijau ?</a:t>
            </a:r>
          </a:p>
          <a:p>
            <a:pPr eaLnBrk="1" hangingPunct="1"/>
            <a:r>
              <a:rPr lang="en-US" altLang="id-ID"/>
              <a:t>Makan buah dan minum jus 30 – 60 menit sebelum makan utama ?</a:t>
            </a:r>
          </a:p>
          <a:p>
            <a:pPr eaLnBrk="1" hangingPunct="1"/>
            <a:r>
              <a:rPr lang="en-US" altLang="id-ID"/>
              <a:t>Minum 2-3 gelas air sejam sebelum makan ?</a:t>
            </a:r>
          </a:p>
          <a:p>
            <a:pPr eaLnBrk="1" hangingPunct="1"/>
            <a:r>
              <a:rPr lang="en-US" altLang="id-ID"/>
              <a:t>Detoksifikasi menggunakan kopi ?</a:t>
            </a:r>
          </a:p>
          <a:p>
            <a:pPr eaLnBrk="1" hangingPunct="1"/>
            <a:r>
              <a:rPr lang="en-US" altLang="id-ID"/>
              <a:t>Tidur siang 5 menit, setelah makan siang ?</a:t>
            </a:r>
          </a:p>
        </p:txBody>
      </p:sp>
      <p:sp>
        <p:nvSpPr>
          <p:cNvPr id="39939" name="Rectangle 6">
            <a:extLst>
              <a:ext uri="{FF2B5EF4-FFF2-40B4-BE49-F238E27FC236}">
                <a16:creationId xmlns:a16="http://schemas.microsoft.com/office/drawing/2014/main" id="{4288E023-8D5B-4A14-B717-630216B24EF1}"/>
              </a:ext>
            </a:extLst>
          </p:cNvPr>
          <p:cNvSpPr>
            <a:spLocks noGrp="1" noChangeArrowheads="1"/>
          </p:cNvSpPr>
          <p:nvPr>
            <p:ph type="title"/>
          </p:nvPr>
        </p:nvSpPr>
        <p:spPr/>
        <p:txBody>
          <a:bodyPr/>
          <a:lstStyle/>
          <a:p>
            <a:pPr>
              <a:defRPr/>
            </a:pPr>
            <a:r>
              <a:rPr lang="en-US" sz="3200">
                <a:latin typeface="Berlin Sans FB" pitchFamily="34" charset="0"/>
              </a:rPr>
              <a:t>Jadi, mengapa kita sebaiknya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A1412C93-C935-4265-8E5C-704449DF5EA9}"/>
              </a:ext>
            </a:extLst>
          </p:cNvPr>
          <p:cNvSpPr>
            <a:spLocks noGrp="1" noChangeArrowheads="1"/>
          </p:cNvSpPr>
          <p:nvPr>
            <p:ph idx="1"/>
          </p:nvPr>
        </p:nvSpPr>
        <p:spPr>
          <a:xfrm>
            <a:off x="1981200" y="1419226"/>
            <a:ext cx="8229600" cy="4530725"/>
          </a:xfrm>
        </p:spPr>
        <p:txBody>
          <a:bodyPr>
            <a:normAutofit/>
          </a:bodyPr>
          <a:lstStyle/>
          <a:p>
            <a:pPr marL="365760" indent="-256032" algn="just">
              <a:buFont typeface="Wingdings 3"/>
              <a:buChar char=""/>
              <a:defRPr/>
            </a:pPr>
            <a:r>
              <a:rPr lang="en-US" sz="1800"/>
              <a:t>Tidak ada makanan lain yang sulit dicerna selain susu karena menggumpalnya kasein yang membentuk kira-kira 80% dari protein yang terdapat dalam susu langsung menggumpal menjadi satu begitu memasuki lambung sehingga sulit dicerna.</a:t>
            </a:r>
          </a:p>
          <a:p>
            <a:pPr marL="365760" indent="-256032" algn="just">
              <a:buFont typeface="Wingdings 3"/>
              <a:buChar char=""/>
              <a:defRPr/>
            </a:pPr>
            <a:r>
              <a:rPr lang="en-US" sz="1800"/>
              <a:t>Komponen susu yang dijual ditoko telah dihomogenisasi dan menghasilkan radikal bebas.</a:t>
            </a:r>
          </a:p>
          <a:p>
            <a:pPr marL="365760" indent="-256032" algn="just">
              <a:buFont typeface="Wingdings 3"/>
              <a:buChar char=""/>
              <a:defRPr/>
            </a:pPr>
            <a:r>
              <a:rPr lang="en-US" sz="1800"/>
              <a:t>Susu yang telah dipasteurisasi tidak mengandung enzim-enzim yang berharga, lemaknya telah teroksidasi  dan kualitas proteinnya telah berubah akibat suhu yang tinggi dalam prosesnya.</a:t>
            </a:r>
          </a:p>
          <a:p>
            <a:pPr marL="365760" indent="-256032" algn="just">
              <a:buFont typeface="Wingdings 3"/>
              <a:buChar char=""/>
              <a:defRPr/>
            </a:pPr>
            <a:r>
              <a:rPr lang="en-US" sz="1800"/>
              <a:t>Susu yang banyak mengandung zat lemak teroksidasi mengacaukan lingkungan dalam usus, meningkatkan jumlah bakteri jahat dan menghancurkan keseimbangan flora bakteri dalam usus.</a:t>
            </a:r>
          </a:p>
          <a:p>
            <a:pPr marL="365760" indent="-256032" algn="just">
              <a:buFont typeface="Wingdings 3"/>
              <a:buChar char=""/>
              <a:defRPr/>
            </a:pPr>
            <a:r>
              <a:rPr lang="en-US" sz="1800"/>
              <a:t>Jika wanita hamil minum susu, anak-anak mereka cenderung lebih mudah terjangkit dermatitis atopik.</a:t>
            </a:r>
          </a:p>
          <a:p>
            <a:pPr marL="365760" indent="-256032" algn="just">
              <a:buFont typeface="Wingdings 3"/>
              <a:buChar char=""/>
              <a:defRPr/>
            </a:pPr>
            <a:r>
              <a:rPr lang="en-US" sz="1800"/>
              <a:t>Terlalu banyak minum susu sesungguhnya menyebabkan osteoporosis.</a:t>
            </a:r>
          </a:p>
        </p:txBody>
      </p:sp>
      <p:sp>
        <p:nvSpPr>
          <p:cNvPr id="40962" name="Rectangle 2">
            <a:extLst>
              <a:ext uri="{FF2B5EF4-FFF2-40B4-BE49-F238E27FC236}">
                <a16:creationId xmlns:a16="http://schemas.microsoft.com/office/drawing/2014/main" id="{D77315B4-7B92-417C-8DEA-9C7BF92E4217}"/>
              </a:ext>
            </a:extLst>
          </p:cNvPr>
          <p:cNvSpPr>
            <a:spLocks noGrp="1" noChangeArrowheads="1"/>
          </p:cNvSpPr>
          <p:nvPr>
            <p:ph type="title"/>
          </p:nvPr>
        </p:nvSpPr>
        <p:spPr/>
        <p:txBody>
          <a:bodyPr/>
          <a:lstStyle/>
          <a:p>
            <a:pPr>
              <a:defRPr/>
            </a:pPr>
            <a:r>
              <a:rPr lang="en-US" sz="2800">
                <a:latin typeface="Berlin Sans FB" pitchFamily="34" charset="0"/>
              </a:rPr>
              <a:t>Fakta Tentang Susu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3">
            <a:extLst>
              <a:ext uri="{FF2B5EF4-FFF2-40B4-BE49-F238E27FC236}">
                <a16:creationId xmlns:a16="http://schemas.microsoft.com/office/drawing/2014/main" id="{1A63D343-C4F6-4C1F-87D7-486655191E77}"/>
              </a:ext>
            </a:extLst>
          </p:cNvPr>
          <p:cNvSpPr>
            <a:spLocks noGrp="1"/>
          </p:cNvSpPr>
          <p:nvPr>
            <p:ph idx="1"/>
          </p:nvPr>
        </p:nvSpPr>
        <p:spPr/>
        <p:txBody>
          <a:bodyPr/>
          <a:lstStyle/>
          <a:p>
            <a:pPr algn="just" eaLnBrk="1" hangingPunct="1"/>
            <a:r>
              <a:rPr lang="en-US" altLang="id-ID"/>
              <a:t>Teh hijau banyak mengandung antioksidan dapat membunuh bakteri dan memiliki efek antioksidan yang positif.</a:t>
            </a:r>
          </a:p>
          <a:p>
            <a:pPr algn="just" eaLnBrk="1" hangingPunct="1"/>
            <a:r>
              <a:rPr lang="en-US" altLang="id-ID"/>
              <a:t>Karena banyak mengandung antioksidan, efeknya adalah menderita masalah lambung.</a:t>
            </a:r>
          </a:p>
        </p:txBody>
      </p:sp>
      <p:sp>
        <p:nvSpPr>
          <p:cNvPr id="41986" name="Rectangle 2">
            <a:extLst>
              <a:ext uri="{FF2B5EF4-FFF2-40B4-BE49-F238E27FC236}">
                <a16:creationId xmlns:a16="http://schemas.microsoft.com/office/drawing/2014/main" id="{5D73B845-8303-4793-854E-E308BA5CC3CF}"/>
              </a:ext>
            </a:extLst>
          </p:cNvPr>
          <p:cNvSpPr>
            <a:spLocks noGrp="1" noChangeArrowheads="1"/>
          </p:cNvSpPr>
          <p:nvPr>
            <p:ph type="title"/>
          </p:nvPr>
        </p:nvSpPr>
        <p:spPr/>
        <p:txBody>
          <a:bodyPr/>
          <a:lstStyle/>
          <a:p>
            <a:pPr>
              <a:defRPr/>
            </a:pPr>
            <a:r>
              <a:rPr lang="en-US" sz="2800">
                <a:latin typeface="Berlin Sans FB" pitchFamily="34" charset="0"/>
              </a:rPr>
              <a:t>Membatasi minum teh hijau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3">
            <a:extLst>
              <a:ext uri="{FF2B5EF4-FFF2-40B4-BE49-F238E27FC236}">
                <a16:creationId xmlns:a16="http://schemas.microsoft.com/office/drawing/2014/main" id="{6A3D67B3-2C3D-4ECF-BF19-287BD20AA0DB}"/>
              </a:ext>
            </a:extLst>
          </p:cNvPr>
          <p:cNvSpPr>
            <a:spLocks noGrp="1"/>
          </p:cNvSpPr>
          <p:nvPr>
            <p:ph idx="1"/>
          </p:nvPr>
        </p:nvSpPr>
        <p:spPr/>
        <p:txBody>
          <a:bodyPr/>
          <a:lstStyle/>
          <a:p>
            <a:pPr algn="just" eaLnBrk="1" hangingPunct="1"/>
            <a:r>
              <a:rPr lang="en-US" altLang="id-ID"/>
              <a:t>Buah termasuk juga jus (</a:t>
            </a:r>
            <a:r>
              <a:rPr lang="en-US" altLang="id-ID" i="1"/>
              <a:t>juice</a:t>
            </a:r>
            <a:r>
              <a:rPr lang="en-US" altLang="id-ID"/>
              <a:t>) mengandung banyak enzim yang dapat dicerna dengan baik dengan menyantapnya sebelum makan, fungsi sistem pencernaan menjadi lebih baik dan kadar gula darah meningkat sehingga mencegah terlalu banyak makan.</a:t>
            </a:r>
          </a:p>
        </p:txBody>
      </p:sp>
      <p:sp>
        <p:nvSpPr>
          <p:cNvPr id="43010" name="Rectangle 2">
            <a:extLst>
              <a:ext uri="{FF2B5EF4-FFF2-40B4-BE49-F238E27FC236}">
                <a16:creationId xmlns:a16="http://schemas.microsoft.com/office/drawing/2014/main" id="{82AC89EC-35D1-48A7-84AD-73D0AA7F7B3F}"/>
              </a:ext>
            </a:extLst>
          </p:cNvPr>
          <p:cNvSpPr>
            <a:spLocks noGrp="1" noChangeArrowheads="1"/>
          </p:cNvSpPr>
          <p:nvPr>
            <p:ph type="title"/>
          </p:nvPr>
        </p:nvSpPr>
        <p:spPr/>
        <p:txBody>
          <a:bodyPr/>
          <a:lstStyle/>
          <a:p>
            <a:pPr>
              <a:defRPr/>
            </a:pPr>
            <a:r>
              <a:rPr lang="en-US" sz="2800">
                <a:latin typeface="Berlin Sans FB" pitchFamily="34" charset="0"/>
              </a:rPr>
              <a:t>Makan buah dan minum jus 30 – 60 menit sebelum makan utama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a:extLst>
              <a:ext uri="{FF2B5EF4-FFF2-40B4-BE49-F238E27FC236}">
                <a16:creationId xmlns:a16="http://schemas.microsoft.com/office/drawing/2014/main" id="{7DA46CF3-703A-4425-A323-4B279AF51DFE}"/>
              </a:ext>
            </a:extLst>
          </p:cNvPr>
          <p:cNvSpPr>
            <a:spLocks noChangeArrowheads="1"/>
          </p:cNvSpPr>
          <p:nvPr/>
        </p:nvSpPr>
        <p:spPr bwMode="auto">
          <a:xfrm>
            <a:off x="3640138" y="2141539"/>
            <a:ext cx="51054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just" eaLnBrk="1" hangingPunct="1">
              <a:spcBef>
                <a:spcPct val="0"/>
              </a:spcBef>
              <a:buClrTx/>
              <a:buSzTx/>
              <a:buFontTx/>
              <a:buNone/>
            </a:pPr>
            <a:r>
              <a:rPr lang="fi-FI" altLang="id-ID" sz="4800">
                <a:solidFill>
                  <a:srgbClr val="FF0066"/>
                </a:solidFill>
                <a:latin typeface="Berlin Sans FB" panose="020E0602020502020306" pitchFamily="34" charset="0"/>
              </a:rPr>
              <a:t>Tujuh Kunci Emas </a:t>
            </a:r>
            <a:endParaRPr lang="id-ID" altLang="id-ID" sz="4800">
              <a:solidFill>
                <a:srgbClr val="FF0066"/>
              </a:solidFill>
              <a:latin typeface="Berlin Sans FB" panose="020E0602020502020306" pitchFamily="34" charset="0"/>
            </a:endParaRPr>
          </a:p>
          <a:p>
            <a:pPr algn="just" eaLnBrk="1" hangingPunct="1">
              <a:spcBef>
                <a:spcPct val="0"/>
              </a:spcBef>
              <a:buClrTx/>
              <a:buSzTx/>
              <a:buFontTx/>
              <a:buNone/>
            </a:pPr>
            <a:r>
              <a:rPr lang="fi-FI" altLang="id-ID" sz="4800">
                <a:solidFill>
                  <a:srgbClr val="FF0066"/>
                </a:solidFill>
                <a:latin typeface="Berlin Sans FB" panose="020E0602020502020306" pitchFamily="34" charset="0"/>
              </a:rPr>
              <a:t>untuk Hidup Sehat</a:t>
            </a:r>
          </a:p>
        </p:txBody>
      </p:sp>
      <p:sp>
        <p:nvSpPr>
          <p:cNvPr id="93187" name="AutoShape 4" descr="data:image/jpeg;base64,/9j/4AAQSkZJRgABAQAAAQABAAD/2wCEAAkGBhQQDxUUEBQUFRQUFhYUFRUVFBQVFRQUFRQWFBUUFxUXHCYeFxwjHBcUIC8gIycpLCwsFR8xNzAqNSYrLCkBCQoKDgwOGg8PGiwkHCQqLCwsLSwpKSwsLCwsKSksKSwpLCwsKSwpKSktLCksLCwsLCwpKSksKSwsLCwsLCwsLP/AABEIAL4BCgMBIgACEQEDEQH/xAAcAAABBQEBAQAAAAAAAAAAAAABAAIDBAUGBwj/xABDEAABAwIDBQUEBwYFBAMAAAABAAIRAyEEEjEFIkFRYQYTMnGBQpGhsQcUI1LB0fAzYnKCkuEVQ2Oy8SSiwuIWNHP/xAAaAQACAwEBAAAAAAAAAAAAAAAAAQIDBAUG/8QALBEAAgIBBAEDAwIHAAAAAAAAAAECEQMEEiExUSJBYRMycRRSBRUjQrHB8P/aAAwDAQACEQMRAD8A9SATgEQ1OAVJaDKiGogJwCBDQE4BGE5ADYRhGE4NQA2EYToRhFAMhFOhKE6CxsIp0JZUUA2EoT8qUIoBkJQn5UoRQDIShPhLKgBkJQn5UIQIYQlCfCUIAjyoQpIQhADIQhSQgQkMjhCFIQhCAIi1NIUxCaQgCIhCFIQhCADCICbXrNptLqjg1oiXOMASQ0ST1IHqpJQAgEYQ70ZssjNGbLN8sxMcpUgTAACMIgIwgAQiAnQjCYhoCMJ0IwgYyEYToRhAhsJQnQjCAGQlCfCUIAblQhSQhCBjIRyp0JQgBsJZU6EoQAyEIUkIQgBkIZU+EoQIjIQhSEIEIAjhCFJlQhIBhCaQpCE2EUBGWpsKUhCEhnimyu1VavUrNqPzNe8VnkzIdThgAGjWxwA9hmkK6zab6WHbVonK8NJEHRrczHa2sHO9Vx2w8SBiX5rd4X5Zk3MGDHO/vW7i64+rkNBLRmpPERLmzJdJ4tDTbnHlkm2posRdw/afEPLar6pL2GoGPMS0ABwsRDhLnjjIsn0u3lUY1uIqQ5zGim8N3Q+m0iecTc2tMdFhbQBpsAzGzWtFhqbOt6H4q7svZX1nE0qbSA55ymYJy2gnnALj7gpKXNkkrPeMqICdCMLWUAARhEBEBAADUYRhKEwAijCWVAASToSQFjYRhOSQFjcqUJyCKFYEoTkkUMZCUJ6CKFY2EoT4QhMdjIShPhIhILIyEITyEoQBHCBCkhNISAZlTSFJCEIAjhCE8hCEgPmag0fXmgmN9rp0vkBF/Oy18RmqYdzgDnDn03OMEONUmS0AWIzm6yqLw7G3HWBe4aDEm/Na+JdnaQAWsdVLW8M1xEx+8SJ6LFkfqQ7IdvVwzLlg/aE3mTxvzFv+5bnZ6p3eIoVA7w1qZdbxB1SC0cSY0j7oXO9oAwV6QkkGSbXElsfIhaFJhOJw8CA1xcPJjmu4e71QukTvhn0EGogIgzfmnBb0VjYRARRToVghFJKECEkjCMIAbCUIkLNdXeDv97H+m1rmnrYF4+CANGEoVGnXZzq/zCuPnCcMVT5v91ZAF1BU3Yhh0770bXHxiFGKlQndFQCdXlsX6eJFgaCKISQAEITkkANShOhJADYSRhKEANShEhKEANhDKnJQgdjITSFIQmkJAMhNUkJQgZ827MoA49zzYBlQjjeWtH4q/hKjixkAODalSx0Fn8devmU3Y9DO+u+wEtpi9uJdr5N96fs6oAxwPB1Ygx/qFuvr8Fypytv4oVmJtKkTi6OYjeaXH+p3Bae0WjOwATZxBvIywLe9VcZvYmlNz3bgDYe1N+eq0sThy5zY4Mq39WqUp/avgd+yPoOkN0eQ+SkUdAyxp5gH3hSwuoiIIRhKEUABUK+38PTMPrUwRqM4kecaLk+1HaY1XGlRcRTFnOafGeIng35rBoMYwEvuOEaeqyz1CTqJ0cOhc47puj1LCbQp1RNJ7HxrlcHR5xorEryyljqLoJaWP0DmOLXggxII9F1Gw+0DmObTruztfanW4zwY/ryPv5pYtVGb2+5Tl0229rujq1EwKVZlTFRUcORWmUlHsyxV9GijKzxi0ji/1Kj9RD2svkjmFVr45rTrPlfRVqmL6fH+yztp4kCmSBcfmFTnzOMG4lmOFypmm/bQ9lp9SAm/40fuj+r+y5aljpVjDuIF3Seei4X8w1LfBv8A0mNHRjbP7o/q/spqG1A5wbBk9Z4SucDverWzH/8AUN9f9pV+DWahzSk1TZVk08FFtHTJIysfaG1nAgURm5m3Tn+rFdzJkjjVswxi5Oka6SyKG1nTcBw6WdaxgaFalKqHCRoUseWOToJRcex8JQkkrSIIQKchCAGpEJxCCAGJJyUIHZ877Lee5q8jVJjyET8k7YdDPhg4mwab85eSB8lPgqUYSuf9V0X0GVh/EqtsR5ZgqVzdkmPUj4fNcSXu/lf4GlzbGChmq03RYd8J8nUwtGu4se1o1LXAze5cAocBRMMB+48+pNObIYp0PEcKYPTxuP5Kty3SDy0e44/aQotFSfsm585aAQA1pIM8Lty+bgr9CsHtDmmWuEg8wdCvFa+3a2KpGn3uSme9ed4Q6o80918XA3y7Tg4gSFtdl+3L8MWUcSKmQxENNQsAAm8yWkyLTGUwuss6vnognZ6fiMS2m0ucYAXLYztGaziKf7Ma3jMNNR+vNZW1NrvxlSGT3Y4cI5n4J1LD5Kems62/WpXG1uunkuOP7fJ19PpYx5n34M7a+DFKKtL9mTlLT7Djp6Hh6Kth6ZrZmNjNMgcxr5cVu4dgqZqdTwVRlI6wYcOsxBXD/wCIOo1i2d+k4tJBjeYS2fhKWlyb40dKCtOHuVsFSrDFltVjm5TEFpiODtIIPCF12KLqdN5gFpvcgkdRxU+C7Y06jR3zQHDjaD5cll9pO0jKoNOmBcECOOn61TW5z4Rz4RyQk01+TuqXbnC02UhXrNbUdTY9whxy5mgy4tBDJ1uRqqmM29QOJe1tWmXbtg4G5aLSLT0XkYp5BkLi9xMHhLiQBfVwtHJPxjntYDTeCdHNEAzxnyk/249V5N6oMeiX3J8HstKtKeXLjuzG3JpDvHeGxcT+JXSYfHNqCWuBHMEEe8KKZknBplmo5Zm3KsUT1LR8Z/BXXvWR2jf9k0c3/IOVWd+hjwr1IzsNUutWhUWLhlf72GyuL0dBmmHq3st327P1wKxsPXcVJhsYRvR4bwLeilCe2SZCcLi0dPtPaRFmkZRGYiLg8AZ5wPVZrcczNJJ4GTwaQ5ov/K8+i5rE7Xc6p3dNrnOeBEDwkNBaSbAAFziZPs9QrWGwFeoAXinTlzZbmNQhoGZrbADUMHGfVa5ZZ5XuKFhjjVNmzQxzWGfXLA3bEEW/gd8VLh9rwQJg6u8yfD6afyn05/FbIxDWfZ1KLt4Xcx8FhLjmDWu8QkiCYPMKPBbHxLnOc80mtDt2c5JacsPIBMky862twJUouceUJwg+2eg4THBwHM/G0q2uc7Pnfh4h97gzEQSPLS3ULowuzp5ucLZz8kdsqQoQTkCrysyNsbc7lzadNueq8S1swA0ENzGL6mw4weSqdle0hxfete0NfScAcswQS4Cxu07pBElYG3do92MRihvValT6rhW6n7OWF7Rxh3eOEcSF0nY7s+MHhWtI+0dv1TxLzeJ4xMe/mkM2oQTiEoQB4K4ZsI8i2Z77coDQfiCqX1XusI1hsW0mtPQ5BPxJWntb7PByPuPMeRdJ6yT8U/aeHmo1rRAc5revjGvpK87GXf5LKt/IytRDarREw18R5sOvks7aJioOXdC2nF8/gtbF04rNEad5b0B/XkqGPpSaRHEOYfNrrfMquEvb/uyyn9pztPF3lroPQEgZpGUGQTqR6lbFLEVCQ/8AlsMroAIDmk2A87wZ5A5OwsEAS6c0OIb6QCY5zIXW4fBnJmK25ppPakdjQfwdZILLldX0huG2rUp1WgDNSAEszBrS68OmM1pHA+E24rpsPtYVIAcC77uV7baQJ1j8OHDCwmJptdvBS7VxNOAWiCNIWOWOM4nX/l8YvbG/yzqMIM1RmtnD04n5LyvtZiwNpYnKbd4fflAd8ZXZ0u27aVENyzXOZuY3GUaOjnBjqVhYHBUnOLzTDnF0uebvLiZLiTqZkqWjxPG5SkjH+nyOTfVcHOO2nbVWNn7PxFWnVr0mF1OgAajuDQbyOcamNBddxjHsawNEXe0ybyzKSRykmGyOnkonOd3FSnTc9jKrXMe1uXIQ4Q7ciJvqL9Vux5oP2M+2WT7Hz8nD7VxshsTIuCTwm40tcT0hUqO0XBwcYF815OaDP5KTHbFqtq92Yg37wmBlGpjmJ0VsYsVKNCkKdOaPeNNR2QNqB1Vz2OIc03hxF50HVaoxVcEJZZY/QkGnjgaYeTeZa32dTwNo0W92N2zUqYokABoYc+UAA6ZJAtM/CVzVWkHOIg/wiCAf4hw0ELqOzbu6LWRDXDM07tzxBynW/movoUm3j5R6HRrSFmdpX2pjq4/AfmrWDqyFm9pam9TH7rviR+Sy6j7GYsK9Zn1HnKI0Jv8Akr2EfHUcQVJsvZbqrbthhuHG3qOa08P2dDdanoG/iSuasE5cpG15IpUx9LDgC3H4JVmy3LTG86STp6zwV1uzweJ9yc7AEDd168elldHSzb56KHkRQ2dgu7YA6M2pLZiYE346D3K83DktIBNxHUcQZ5i0eQVZ9UtFwWEcxLT5O0VPC7TD7tcOVjMETb3rfDFjSqiErfIdqY52GYX1S0NGXeNmzyPIEx8tSsKj2/puBHeT7LZBBO6TIkXiGiYiXBdW5zazHMcA4EFpB0IiCCOIhed7R7IVadZ5ADmAzTygwBIILzpIAPnHUKGTDGPPI4u+GjtNmbcfAeWGJBBA5jUnrof+F1b+0lKnRFSqQ2ZsDmJgwSI1HVee7M2iBQaACXAbrBYm1uo/HTmgxoLy+oRUeRmklwe3KRutkZRxERHwSwZHjT8FWTEsjOjxvb2oXRRotA+88ucYtfKwRN/DmJ8oTMT2rxH+U6mbg3ouy5YJ8QfJJibcFjd8MmQz+7IBAObQPd4jaTc8JjRNNN5IIzVHRm/ZZ6bjlHdyZGk6AwZ6Wk9Rkb7JrBjS6IqG23NxFB1Wjn7gO7pozhhJMuqS4HMZ4zyML0PYfaOniwQyWvbGZjrOAPEcx1HwXAspvcxuc+LxQR9nAc2RBIZoLtcNW21iTAY+jgsWx9So8NDajcuYvc7OcoGUX9kHh4eMAq/Fnk5VIpy4Y7bj2enpLjT9J1EPAfSqsDhmDnBrpHDdplzhPlyUTfpVoEfsqv8AVhx8DVBHqFs+pEy/Tl4OP2psiq+k2mG6wHDM0Q0uBdxvadFYds57qzHQMrXFzpmdCBFoNyPcn4xxa6m0OeZeAd9wMNBcdDpDTZVacPxlNrpu2pYkkHKw3g+a4Sng20k/d9llRsdisHvhz302wXcRMEQBeNFj7TxdGnRlr3PLHuILZgOcTYkW48+CubWpgYmnYW7wC3No/JYr6JqUMQBctqPPrmzK/BLG/thX55LsSt9GdsvFWvrJM6XJLvxK6I7YIpwRdcHSxRY4h09CZtyC16W0nGCWggA6gxpr1j3Kc8T3HrNLqsf6ZSf9q5X4L/10uKkLzElYYe5rpvrbkY5c1ep4g1iGtBn9ceSqeNR5Oms0ZpOL4Ke08dD2kcM3usPzWpsfaeaBMT+oUW2exdZm/SiqyBIZ4m8932h5e5ZWDcWGDYg3BEEHryWmDhKHDObv3ZG/Y7/DVaU78k9NI8jorrtqUmtLWt4Wnjb/AIXHMxvEn9Cyr4jacDn66XlQUbZXOMUXu1dcPouIOUjeniBo4dZaXD1XIMxLwco3hNovrfQXC1u/dXIaBLZhx1GosfeFpPph1JzKbJc02qBwbabW0gQD/KtMHsVM5menLcmjJw1aq1gc0WI4ATE8P+FLsjaJbXa90homZMRIIueAuLqtg9rmlLQAHg2fyDdWxFwYUdWk+s7PTygOkEAkcb2A+GvRTUSM5qMFufDPWtg7VbVBy6tMOFrSJGmoPPoeS1XYRj6gqPvkgBlss3dJ58LLzTse9+ErOOJBaHsLWtBFQ2cw5nNYSQALae0V2WExhxGJPdE5MrcxgjTWxg9J5rPkgYFtUuHwdPSxhN4JVtjiq9GlyCstEKSFL4H0zdTCp0VGpU5R14wh9ZgXkjoQPlopWRqy85wOqycf2bpvOel9nU+8y0/xN0dx1Un+JN9q3o4/IQnsxzDpPruz5A6pbk+ySi10YwqvoktrCCdHDwOPTiD0+avjLXGV3SwOvnPFWMc5j2/aAOaNbmw9PNZAe2nU3XyNY1JbPPpPyUXT4ZbFbzA2zg8uILWtAbLID3Qwhsk8OMZQT+4fK9RjvCTLTc3ZmLiMrXvhrAHCbTvDKTbQnY2jiG1YBcwMLd6RvFsQ7K7hqPILHbiMri4PJYBDC4kAC+WA7ctAvxjgAs841+Ce1pDqNRrIplpYcpBe5jmi0EwXA2ABsNNYHB1ar3gGQyH8yAC1rsxzGJlsOI8JIniFDWw0MIFR4ynvt17TmDQ1zmvAbk+/xAAI5ys6t2ie2uzO0taHZnCnU3nNPg0DT+9BgkO4AgKMY2xGhiNohtJrqbMwLSxrmltFri0cctwwS42In2RBlZ9XaG9UrU6RYSWvY8NaajSIaQWvJaA6/vHpJh9qudVdUy1amd8MJeWsaJDWB7KAlzzB3ZgyLHg3FYgPcO9mnXOVpLWmnD7kB9ISSbzIEEGJaQM01FrojuXTQMQW900vy/WHP7wy9xflu8PqUgMjBBEN4zrEhQGjn3nOpAu3iDRMgm5BhmqpVqNVtiftC4Eua9zCRprqYBbI8osRNhuDEftD7v8A3U1fkSkl7GtinTXpRfxkwZ/y3nX1VfAidoUv/wA6zvhTA+alrANx1GJiapueVF/uGibQrOdtHMGy7uKsDhJfS1I4LnYsarjwzGo3Lgi26yMRT/iP+xy5vDfaVMU0x428IHgaNAui7QVD3tO2j44cWvWBs9v/AFdfqKbveC3/AMVox+hNrx/s36TFvzRj7Mlw2xabGwGzzJkk+vD0hKrsJjpG8J13nEHzzErcwNVsX1Ue0sQ0Cyr3T7s9asWN/wBPYqI8J2RZlkBs8yS4+8qk7AfVqpIAnjycPzTae03A7pKVSs58l1027RJafa6dV+KNrB4gOvTdlP3Tdv8AZT43YtLEj7anvcKjDDh6i58iCub+o1mt72kM7DJIHjbBIO77QtNueiu7N7QusLlZtso+qDMkoptpdmftLsPXYC6g4VmgaDdqf06O9D6LkcUXA5T4piDYgzEGdPVexYfazXQHWPuKi232dw+MZFQAmLOsHt8na+hkLTh1211kRhzLJVHmD8HWp5WEEQ0F2Uhwg3IJbpfgVfwtE5hmOQNJuPE7NIy+UGCB1lXavY2rhqgyAvaJIAgOve4Jh1+PwVTE1iSc0gjVptEWIM+XFbnlU36WZ9D/AA+DbyZnb8GPtzDMbUa6mBcgERY3tu9Y04ytnZuzmEy8ZnOsZaA0EAWDRAtYbwmx9MjF1ACCQYBEBrsptpBvBWx2VonEVqdPMR3rwwmbjMd4nmfEbq2TlsVF8sWH68nNelK6NfD9lKm0v/qAtLCA57t2loN0vEyegEi3Bd92Q+jqphMxrVw8ujdawhjYniTLteQ4811mzcGyhSbTpNDWMENHTrzPEnirPeK6MFVM87qMyyZHKEdqM9+zHNbAIPwKrinGputnvVTxuBzuaRGu/c3bB0jjMDy8lGeP9pGGX9xnBznuLWNc6LFwsB0nSU2tsoi5EAan+wm63qTABAEAKRwspRxcdilmd8I5p9OlaWiQRcyT70x2HpkGxM3MueevE2UPaXDGm4PZ4XGCOTomR5ifIhZDsYVW+HTNC5VpmzVwtINIIdcEHfdy87cfcsDFbMo03GpTL8/AueXZeYDTYTebKcbRMc1jbVx5fYQOREfDh/wq5V7F2Nuy/Tqh8RTzuE2AhpETczu8efyVN+EZmNR7g0NIeZIcIe2C5uSS2YME2mJEwpcDjJw8lzcwBDGhrc4fpNtdAevVCljG0WgvZB1NmNLS94cSbi8hp1m3FZ5MvnZRxVYNyZSTLhLYOTNIOZuZxdEkm8WAgQVWxQdWquqGHF3iAFhEaToYaL3tKdjMVTdWYWGQ47zpN3QBq4Bx6k3tyV2niO7khoccnhcJAB9rzETYzy5qLIKVE2G2r3PdtoMOUNioxxkVKhHjaZOQTeRGgtxU+LxVOlWbVfvGDnaHPcWVA5pbBdBcBLhLuA8gs7G7RORrKriBIMAQ7KZOcnhxk/u8lmVIIMki8uygRugktJN3cSQLck4psplVmhtz6xiKbqs025RbIQQ1obvGfam5vyAWH3rRbvGnrLR8JsrWKLTQe1rqgzNYyDMRmn0sPI25mcIYCj94K2PC5CjuajQcVTJictQtvruZXD3O+Cdspjm4wviJovaJ/jp/ktjBdl8Q3ECrUpscGteAG1QSS6IIDgABAOpnRWPqNUVs9WgW0w1w3Xte8ulpADGDSx4qiGGcYq0Z4yicr2wYWsDx7LmOP9WX8VzFCtlxxPB9O/8AI4n5Fd1t/vMTRqUaOGrNLhAdUpljbX8V49yxsH2Fqmo19Z3duaN3u3ZnSRDpzNyxHmrY4+DRjy/TyKa9iOpSjRVMRSnVbe09jupNBBzQL2AJ62ELEOI5rO4NM9fg1Ucsd0WQsw6uDDwwk6C5KjbimDUhdLszZAxFLxPZJBlsA20uQrI43Lgo1WtWJWzmdi9oGhwBOU6Q6wPkfwXQ4jZFKvvRkeb5xa/UaFaX/wAPrDw1WVB92tSa74hWqGw6rBBosHWi/KP6HWUcukfcODkR16lzJ8nK1cLVoiKjQ9vAtGb4ahS4bFg+F0dCfwK62pgCG3Y6OILfykKjT2Mx5IFZzJ4ZWOLf6hPvWJ4pXUlRqjrYuPJUp7QJs5pPk3N8lhbY2bQxzz3NVrarBLnCHZmjVr2gg5mxrqND07rB9k3tdm78Pb+8xot0LYC0G9mKPt06T+rqVMn3xK2YNJOLvow5ddji7gePYv6Oa1QfZ1aR4zvB1uGUiPinbD7P4jZ9VlR1Nz+7qNfuAuLgDvAZZ1Fl7EOzeHGlFg/hGX/bCiqbDa0zTbBGm8/5Ewtu3KlTpoyvVxlLdyaWGxDajGubMOAIkFpg3u03B6HRJxWXTwtcGQT63B9FI92J4U2H+ZzfhBVm/wCDA4/JbdVhQ4XazHYg0cw7zu+8yTcNzZZjzIWbicNjHiB3dMcxLne92nuUOC2WaFQVMrTU4u9ozYgu1MqO92S2quzqw9MfXUNPGNcOR5cVDXcGiXEAcyYV+/wU7TP7S4poojMdXgDzgn5ArnH0w4WK2dvdmWbQDA97gxklobaXG2Y+lh5nmoMJ9HVFn+ZXI5d64D4KuUXJ2i2EoxXJz+IrZQQd0aEnj0HEqlh9kPrvB+0psH3QA48NXAwL+a9GwXZqhS8LL8zLnf1GSr7cK0aAJLF5JPUeDzTZuxe5zQ0hhMHM0uc+TkZBJMb87pA6czea1lawygRHECJMbkAjw684813zsM0iC0HzCiq7NpPG8xp9IPlIuqZaZt3ZNaryjyXa+wsxbVYd6llLGh+YuIyl0AOjKTI0DtZF0z60Wk95Tc15Bguju2+02KgOWwLT+C9Uq9naLo3TYyDmdPlJJj0UVTsxSJPiEiN3KDA03ok+qX0Z9Ml+ogePjbTKhIFUBzM7YBzNLd5xGpAm0Fs/imYqtSzCoKhbYDI4mTNpygkgxGlrG69TH0d4SGjJ4XZhOUmSIiSNOmiGF+jbA03ZhQaTzcS6OMAaAeitWJlcs8fBy+yuzLMZTZ3jZZAOZri1psSNyb6geg81rj6OML9z4ldhRwLGCGtAA4BTd2rI49qKJZG2SZboFqekrSsgq4UEKnU2SCVqFAhJxTJKTRi1NgZuPwWbiPo9w9Qy9oJ5ix+C6xJR2RLVnnHpnMYH6PcJSMtpCeZufit2js9jPC0BWklJRSIyySl2xgpBODUikEyuwgJtSg13iaD5gFOSSpMdgYwNEAADkESlCSYrGlOakiECHgIwhKKYDS1QVcGHaqwlKTVhZQq7IDhBNuoVal2Woh2bLJ+S2U1R+nHwS3y8kVPDtbYJ8IlCFIiCEoRhBACITU4pqBMSMIBOlADSEk4pqAYkIRSQFj4SSlJAWIpJJIACSSSYxJJJICxBJIJIAKSSSQASSSQAkQkkgAyjKCCAHEoAoJIAckUECmAUkEEAGUEkCUgCSmoFJMiFKUEkAOlCUEkAGUJQSQB//9k=">
            <a:extLst>
              <a:ext uri="{FF2B5EF4-FFF2-40B4-BE49-F238E27FC236}">
                <a16:creationId xmlns:a16="http://schemas.microsoft.com/office/drawing/2014/main" id="{F840B350-0FD2-4351-A800-487C9C1A1172}"/>
              </a:ext>
            </a:extLst>
          </p:cNvPr>
          <p:cNvSpPr>
            <a:spLocks noChangeAspect="1" noChangeArrowheads="1"/>
          </p:cNvSpPr>
          <p:nvPr/>
        </p:nvSpPr>
        <p:spPr bwMode="auto">
          <a:xfrm>
            <a:off x="1685925" y="-868363"/>
            <a:ext cx="2533650" cy="180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a:extLst>
              <a:ext uri="{FF2B5EF4-FFF2-40B4-BE49-F238E27FC236}">
                <a16:creationId xmlns:a16="http://schemas.microsoft.com/office/drawing/2014/main" id="{90DEFCA1-0412-4EE5-BE2A-90F9D67D77E2}"/>
              </a:ext>
            </a:extLst>
          </p:cNvPr>
          <p:cNvSpPr>
            <a:spLocks noGrp="1"/>
          </p:cNvSpPr>
          <p:nvPr>
            <p:ph idx="1"/>
          </p:nvPr>
        </p:nvSpPr>
        <p:spPr/>
        <p:txBody>
          <a:bodyPr/>
          <a:lstStyle/>
          <a:p>
            <a:pPr algn="just" eaLnBrk="1" hangingPunct="1"/>
            <a:r>
              <a:rPr lang="en-US" altLang="id-ID" sz="2400"/>
              <a:t>Air yang memasuki mulut diserap oleh sistem pencernaan sebelum diangkut menuju sel-sel diseluruh tubuh melalui pembuluh darah, semakin banyak air menyebabkan darah mengalir lebih baik sehingga mendorong efisiensi metabolisme.</a:t>
            </a:r>
          </a:p>
          <a:p>
            <a:pPr algn="just" eaLnBrk="1" hangingPunct="1"/>
            <a:endParaRPr lang="en-US" altLang="id-ID" sz="2400"/>
          </a:p>
          <a:p>
            <a:pPr algn="just" eaLnBrk="1" hangingPunct="1"/>
            <a:r>
              <a:rPr lang="en-US" altLang="id-ID" sz="2400"/>
              <a:t>Air yag baik juga memiliki efek mengurangi kadar kolesterol dan trigliserida dalam darah.</a:t>
            </a:r>
          </a:p>
        </p:txBody>
      </p:sp>
      <p:sp>
        <p:nvSpPr>
          <p:cNvPr id="44034" name="Rectangle 2">
            <a:extLst>
              <a:ext uri="{FF2B5EF4-FFF2-40B4-BE49-F238E27FC236}">
                <a16:creationId xmlns:a16="http://schemas.microsoft.com/office/drawing/2014/main" id="{66B1D234-3526-4B9F-ACAB-FD8C75D2D83C}"/>
              </a:ext>
            </a:extLst>
          </p:cNvPr>
          <p:cNvSpPr>
            <a:spLocks noGrp="1" noChangeArrowheads="1"/>
          </p:cNvSpPr>
          <p:nvPr>
            <p:ph type="title"/>
          </p:nvPr>
        </p:nvSpPr>
        <p:spPr/>
        <p:txBody>
          <a:bodyPr/>
          <a:lstStyle/>
          <a:p>
            <a:pPr>
              <a:defRPr/>
            </a:pPr>
            <a:r>
              <a:rPr lang="en-US" sz="2800">
                <a:latin typeface="Berlin Sans FB" pitchFamily="34" charset="0"/>
              </a:rPr>
              <a:t>Minum 2-3 gelas air sejam sebelum makan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3">
            <a:extLst>
              <a:ext uri="{FF2B5EF4-FFF2-40B4-BE49-F238E27FC236}">
                <a16:creationId xmlns:a16="http://schemas.microsoft.com/office/drawing/2014/main" id="{5C3E0369-50DD-46F0-A60F-7A5F8EA81E99}"/>
              </a:ext>
            </a:extLst>
          </p:cNvPr>
          <p:cNvSpPr>
            <a:spLocks noGrp="1"/>
          </p:cNvSpPr>
          <p:nvPr>
            <p:ph idx="1"/>
          </p:nvPr>
        </p:nvSpPr>
        <p:spPr/>
        <p:txBody>
          <a:bodyPr/>
          <a:lstStyle/>
          <a:p>
            <a:pPr algn="just" eaLnBrk="1" hangingPunct="1">
              <a:spcBef>
                <a:spcPct val="0"/>
              </a:spcBef>
              <a:buClrTx/>
              <a:buSzTx/>
              <a:buFontTx/>
              <a:buNone/>
            </a:pPr>
            <a:r>
              <a:rPr lang="fi-FI" altLang="id-ID"/>
              <a:t>   Kopi berfungsi untuk menyingkirkan racun dari hati. Enema kopi lebih baik untuk detoksifikasi seluruh tubuh karena tidak melepaskan radikal bebas ke dalam aliran darah seperti halnya beberapa metode detoksifikasi yang lain.</a:t>
            </a:r>
          </a:p>
          <a:p>
            <a:pPr algn="just" eaLnBrk="1" hangingPunct="1"/>
            <a:endParaRPr lang="en-US" altLang="id-ID"/>
          </a:p>
        </p:txBody>
      </p:sp>
      <p:sp>
        <p:nvSpPr>
          <p:cNvPr id="45058" name="Rectangle 2">
            <a:extLst>
              <a:ext uri="{FF2B5EF4-FFF2-40B4-BE49-F238E27FC236}">
                <a16:creationId xmlns:a16="http://schemas.microsoft.com/office/drawing/2014/main" id="{5BA133ED-FB8D-4E2B-B43A-7193A0C27E91}"/>
              </a:ext>
            </a:extLst>
          </p:cNvPr>
          <p:cNvSpPr>
            <a:spLocks noGrp="1" noChangeArrowheads="1"/>
          </p:cNvSpPr>
          <p:nvPr>
            <p:ph type="title"/>
          </p:nvPr>
        </p:nvSpPr>
        <p:spPr/>
        <p:txBody>
          <a:bodyPr/>
          <a:lstStyle/>
          <a:p>
            <a:pPr>
              <a:defRPr/>
            </a:pPr>
            <a:r>
              <a:rPr lang="en-US" sz="2800">
                <a:latin typeface="Berlin Sans FB" pitchFamily="34" charset="0"/>
              </a:rPr>
              <a:t>Detoksifikasi menggunakan kopi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a:extLst>
              <a:ext uri="{FF2B5EF4-FFF2-40B4-BE49-F238E27FC236}">
                <a16:creationId xmlns:a16="http://schemas.microsoft.com/office/drawing/2014/main" id="{321B4C96-7CD2-48D9-B9A6-D378C30CC3C0}"/>
              </a:ext>
            </a:extLst>
          </p:cNvPr>
          <p:cNvSpPr>
            <a:spLocks noGrp="1"/>
          </p:cNvSpPr>
          <p:nvPr>
            <p:ph idx="1"/>
          </p:nvPr>
        </p:nvSpPr>
        <p:spPr/>
        <p:txBody>
          <a:bodyPr/>
          <a:lstStyle/>
          <a:p>
            <a:pPr algn="just" eaLnBrk="1" hangingPunct="1"/>
            <a:r>
              <a:rPr lang="en-US" altLang="id-ID" sz="2000"/>
              <a:t>Power Nap ; Tidur sejenak untuk memulihkan tenaga.</a:t>
            </a:r>
          </a:p>
          <a:p>
            <a:pPr algn="just" eaLnBrk="1" hangingPunct="1">
              <a:buFont typeface="Wingdings" panose="05000000000000000000" pitchFamily="2" charset="2"/>
              <a:buNone/>
            </a:pPr>
            <a:endParaRPr lang="en-US" altLang="id-ID" sz="2000"/>
          </a:p>
          <a:p>
            <a:pPr algn="just" eaLnBrk="1" hangingPunct="1"/>
            <a:r>
              <a:rPr lang="en-US" altLang="id-ID" sz="2000"/>
              <a:t>Istirahat singkat mengijinkan tubuh untuk menyeimbangkan diri (</a:t>
            </a:r>
            <a:r>
              <a:rPr lang="en-US" altLang="id-ID" sz="2000" i="1"/>
              <a:t>homesotasis</a:t>
            </a:r>
            <a:r>
              <a:rPr lang="en-US" altLang="id-ID" sz="2000"/>
              <a:t>) Istirahat dan tidur mengembalikan fungsi –funsi seluruh tubuh yang sudah lemah seperti aliran darah, aliran getah bening, sistem saraf dan sekresi internal agar kembali normal.</a:t>
            </a:r>
          </a:p>
        </p:txBody>
      </p:sp>
      <p:sp>
        <p:nvSpPr>
          <p:cNvPr id="46082" name="Rectangle 2">
            <a:extLst>
              <a:ext uri="{FF2B5EF4-FFF2-40B4-BE49-F238E27FC236}">
                <a16:creationId xmlns:a16="http://schemas.microsoft.com/office/drawing/2014/main" id="{C19DEC47-4029-434A-85A2-20F40ABBDEEE}"/>
              </a:ext>
            </a:extLst>
          </p:cNvPr>
          <p:cNvSpPr>
            <a:spLocks noGrp="1" noChangeArrowheads="1"/>
          </p:cNvSpPr>
          <p:nvPr>
            <p:ph type="title"/>
          </p:nvPr>
        </p:nvSpPr>
        <p:spPr/>
        <p:txBody>
          <a:bodyPr/>
          <a:lstStyle/>
          <a:p>
            <a:pPr>
              <a:defRPr/>
            </a:pPr>
            <a:r>
              <a:rPr lang="en-US" sz="2800">
                <a:latin typeface="Berlin Sans FB" pitchFamily="34" charset="0"/>
              </a:rPr>
              <a:t>Tidur siang 5 menit, setelah makan siang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3">
            <a:extLst>
              <a:ext uri="{FF2B5EF4-FFF2-40B4-BE49-F238E27FC236}">
                <a16:creationId xmlns:a16="http://schemas.microsoft.com/office/drawing/2014/main" id="{30612803-DDB8-441F-94E5-7C95A83402A3}"/>
              </a:ext>
            </a:extLst>
          </p:cNvPr>
          <p:cNvSpPr>
            <a:spLocks noGrp="1"/>
          </p:cNvSpPr>
          <p:nvPr>
            <p:ph idx="1"/>
          </p:nvPr>
        </p:nvSpPr>
        <p:spPr/>
        <p:txBody>
          <a:bodyPr/>
          <a:lstStyle/>
          <a:p>
            <a:pPr algn="just" eaLnBrk="1" hangingPunct="1"/>
            <a:r>
              <a:rPr lang="sv-SE" altLang="id-ID" sz="2400"/>
              <a:t>Pada prinsipnya kesehatan jangka panjang adalah hasil d</a:t>
            </a:r>
            <a:r>
              <a:rPr lang="fi-FI" altLang="id-ID" sz="2400"/>
              <a:t>ari tingkah laku dan kebiasaan-kebiasaan yang sehat. Mempe</a:t>
            </a:r>
            <a:r>
              <a:rPr lang="en-US" altLang="id-ID" sz="2400"/>
              <a:t>rbaiki gaya hidup sehari-hari jauh lebih penting daripada mengandalkan keampuhan operasi atau obat-obatan.</a:t>
            </a:r>
          </a:p>
          <a:p>
            <a:pPr algn="just" eaLnBrk="1" hangingPunct="1"/>
            <a:r>
              <a:rPr lang="en-US" altLang="id-ID" sz="2400"/>
              <a:t>Hanya tubuh yang dapat menyembuhkan dirinya sendiri, sedangkan dokter hanya menciptakan ruang bagi terjadinya penyembuhan tersebut.</a:t>
            </a:r>
          </a:p>
          <a:p>
            <a:pPr algn="just" eaLnBrk="1" hangingPunct="1"/>
            <a:r>
              <a:rPr lang="sv-SE" altLang="id-ID" sz="2400"/>
              <a:t>Sebagian Besar Penyakit Disebabkan oleh Kebiasaan, Bukan Keturunan.</a:t>
            </a:r>
          </a:p>
          <a:p>
            <a:pPr algn="just" eaLnBrk="1" hangingPunct="1"/>
            <a:endParaRPr lang="sv-SE" altLang="id-ID" sz="2400"/>
          </a:p>
          <a:p>
            <a:pPr algn="just" eaLnBrk="1" hangingPunct="1">
              <a:buFont typeface="Wingdings" panose="05000000000000000000" pitchFamily="2" charset="2"/>
              <a:buNone/>
            </a:pPr>
            <a:endParaRPr lang="en-US" altLang="id-ID" sz="2400"/>
          </a:p>
        </p:txBody>
      </p:sp>
      <p:sp>
        <p:nvSpPr>
          <p:cNvPr id="136195" name="Text Box 4">
            <a:extLst>
              <a:ext uri="{FF2B5EF4-FFF2-40B4-BE49-F238E27FC236}">
                <a16:creationId xmlns:a16="http://schemas.microsoft.com/office/drawing/2014/main" id="{977CECFF-6544-45BF-B217-79A8000A25C1}"/>
              </a:ext>
            </a:extLst>
          </p:cNvPr>
          <p:cNvSpPr txBox="1">
            <a:spLocks noChangeArrowheads="1"/>
          </p:cNvSpPr>
          <p:nvPr/>
        </p:nvSpPr>
        <p:spPr bwMode="auto">
          <a:xfrm>
            <a:off x="3340100" y="471488"/>
            <a:ext cx="57086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en-US" altLang="id-ID" sz="2800">
                <a:latin typeface="Berlin Sans FB" panose="020E0602020502020306" pitchFamily="34" charset="0"/>
              </a:rPr>
              <a:t>KESIMPULAN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4">
            <a:extLst>
              <a:ext uri="{FF2B5EF4-FFF2-40B4-BE49-F238E27FC236}">
                <a16:creationId xmlns:a16="http://schemas.microsoft.com/office/drawing/2014/main" id="{434BE08B-6D83-48A7-8B25-2959BE1BCFC7}"/>
              </a:ext>
            </a:extLst>
          </p:cNvPr>
          <p:cNvSpPr>
            <a:spLocks noChangeArrowheads="1"/>
          </p:cNvSpPr>
          <p:nvPr/>
        </p:nvSpPr>
        <p:spPr bwMode="auto">
          <a:xfrm>
            <a:off x="1992314" y="333375"/>
            <a:ext cx="6264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2400">
                <a:solidFill>
                  <a:srgbClr val="FF0066"/>
                </a:solidFill>
                <a:latin typeface="Berlin Sans FB" panose="020E0602020502020306" pitchFamily="34" charset="0"/>
              </a:rPr>
              <a:t>Tujuh Kunci Emas untuk Hidup Sehat</a:t>
            </a:r>
          </a:p>
        </p:txBody>
      </p:sp>
      <p:sp>
        <p:nvSpPr>
          <p:cNvPr id="95235" name="Rectangle 5">
            <a:extLst>
              <a:ext uri="{FF2B5EF4-FFF2-40B4-BE49-F238E27FC236}">
                <a16:creationId xmlns:a16="http://schemas.microsoft.com/office/drawing/2014/main" id="{15F0F6C8-CDB2-47BD-952E-513D3C039AE3}"/>
              </a:ext>
            </a:extLst>
          </p:cNvPr>
          <p:cNvSpPr>
            <a:spLocks noChangeArrowheads="1"/>
          </p:cNvSpPr>
          <p:nvPr/>
        </p:nvSpPr>
        <p:spPr bwMode="auto">
          <a:xfrm>
            <a:off x="1992314" y="1689101"/>
            <a:ext cx="8207375"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tabLst>
                <a:tab pos="571500" algn="l"/>
              </a:tabLst>
              <a:defRPr sz="27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buChar char="◦"/>
              <a:tabLst>
                <a:tab pos="571500" algn="l"/>
              </a:tabLst>
              <a:defRPr sz="23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buChar char=""/>
              <a:tabLst>
                <a:tab pos="571500" algn="l"/>
              </a:tabLst>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tabLst>
                <a:tab pos="571500" algn="l"/>
              </a:tabLst>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sv-SE" altLang="id-ID" sz="1800" b="1">
                <a:solidFill>
                  <a:srgbClr val="0066FF"/>
                </a:solidFill>
                <a:latin typeface="Arial" panose="020B0604020202020204" pitchFamily="34" charset="0"/>
              </a:rPr>
              <a:t>1.  Menu Makan Yang Baik</a:t>
            </a:r>
            <a:endParaRPr lang="en-US" altLang="id-ID" sz="1800">
              <a:solidFill>
                <a:srgbClr val="0066FF"/>
              </a:solidFill>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    </a:t>
            </a:r>
          </a:p>
          <a:p>
            <a:pPr algn="ctr" eaLnBrk="1" hangingPunct="1">
              <a:spcBef>
                <a:spcPct val="0"/>
              </a:spcBef>
              <a:buClrTx/>
              <a:buSzTx/>
              <a:buFontTx/>
              <a:buNone/>
            </a:pPr>
            <a:r>
              <a:rPr lang="sv-SE" altLang="id-ID" sz="1800">
                <a:latin typeface="Arial" panose="020B0604020202020204" pitchFamily="34" charset="0"/>
              </a:rPr>
              <a:t> </a:t>
            </a:r>
            <a:r>
              <a:rPr lang="sv-SE" altLang="id-ID" sz="1800" b="1">
                <a:latin typeface="Arial" panose="020B0604020202020204" pitchFamily="34" charset="0"/>
              </a:rPr>
              <a:t>a.     85% - 90%  makanan nabati</a:t>
            </a:r>
            <a:endParaRPr lang="en-US" altLang="id-ID" sz="1800">
              <a:latin typeface="Arial" panose="020B0604020202020204" pitchFamily="34" charset="0"/>
            </a:endParaRPr>
          </a:p>
          <a:p>
            <a:pPr lvl="2" algn="ctr" eaLnBrk="1" hangingPunct="1">
              <a:spcBef>
                <a:spcPct val="0"/>
              </a:spcBef>
              <a:buClrTx/>
              <a:buSzTx/>
              <a:buFontTx/>
              <a:buNone/>
            </a:pPr>
            <a:endParaRPr lang="sv-SE" altLang="id-ID" sz="1800">
              <a:latin typeface="Arial" panose="020B0604020202020204" pitchFamily="34" charset="0"/>
            </a:endParaRPr>
          </a:p>
          <a:p>
            <a:pPr lvl="1" algn="ctr" eaLnBrk="1" hangingPunct="1">
              <a:spcBef>
                <a:spcPct val="0"/>
              </a:spcBef>
              <a:buClrTx/>
              <a:buFont typeface="Wingdings" panose="05000000000000000000" pitchFamily="2" charset="2"/>
              <a:buChar char="q"/>
            </a:pPr>
            <a:r>
              <a:rPr lang="sv-SE" altLang="id-ID" sz="1800">
                <a:latin typeface="Arial" panose="020B0604020202020204" pitchFamily="34" charset="0"/>
              </a:rPr>
              <a:t>50% biji-bijian utuh, beras merah, pasta yang terbuat dari gandum utuh, sereal, roti yang terbuat dari gandum utuh, kacang-kacangan (kacang kedelai, kacang merah, kacang garbanzo, lentil, kacang pinto, kacang dara, kacang hitam, kacang putih dan kacang merah muda.</a:t>
            </a:r>
          </a:p>
          <a:p>
            <a:pPr lvl="1" algn="ctr" eaLnBrk="1" hangingPunct="1">
              <a:spcBef>
                <a:spcPct val="0"/>
              </a:spcBef>
              <a:buClrTx/>
              <a:buFont typeface="Wingdings" panose="05000000000000000000" pitchFamily="2" charset="2"/>
              <a:buNone/>
            </a:pPr>
            <a:r>
              <a:rPr lang="sv-SE" altLang="id-ID" sz="1800">
                <a:latin typeface="Arial" panose="020B0604020202020204" pitchFamily="34" charset="0"/>
              </a:rPr>
              <a:t>	</a:t>
            </a:r>
            <a:endParaRPr lang="en-US" altLang="id-ID" sz="1800">
              <a:latin typeface="Arial" panose="020B0604020202020204" pitchFamily="34" charset="0"/>
            </a:endParaRPr>
          </a:p>
          <a:p>
            <a:pPr lvl="1" algn="ctr" eaLnBrk="1" hangingPunct="1">
              <a:spcBef>
                <a:spcPct val="0"/>
              </a:spcBef>
              <a:buClrTx/>
              <a:buFont typeface="Wingdings" panose="05000000000000000000" pitchFamily="2" charset="2"/>
              <a:buChar char="q"/>
            </a:pPr>
            <a:r>
              <a:rPr lang="sv-SE" altLang="id-ID" sz="1800">
                <a:latin typeface="Arial" panose="020B0604020202020204" pitchFamily="34" charset="0"/>
              </a:rPr>
              <a:t>30% sayuran hijau dan kuning serta umbi-umbian, termasuk kentang, wortel, ubi jalar, ubi bit serta sayuran laut.</a:t>
            </a:r>
          </a:p>
          <a:p>
            <a:pPr lvl="1" algn="ctr" eaLnBrk="1" hangingPunct="1">
              <a:spcBef>
                <a:spcPct val="0"/>
              </a:spcBef>
              <a:buClrTx/>
              <a:buFont typeface="Wingdings" panose="05000000000000000000" pitchFamily="2" charset="2"/>
              <a:buNone/>
            </a:pPr>
            <a:endParaRPr lang="en-US" altLang="id-ID" sz="1800">
              <a:latin typeface="Arial" panose="020B0604020202020204" pitchFamily="34" charset="0"/>
            </a:endParaRPr>
          </a:p>
          <a:p>
            <a:pPr lvl="1" algn="ctr" eaLnBrk="1" hangingPunct="1">
              <a:spcBef>
                <a:spcPct val="0"/>
              </a:spcBef>
              <a:buClrTx/>
              <a:buFont typeface="Wingdings" panose="05000000000000000000" pitchFamily="2" charset="2"/>
              <a:buChar char="q"/>
            </a:pPr>
            <a:r>
              <a:rPr lang="fi-FI" altLang="id-ID" sz="1800">
                <a:latin typeface="Arial" panose="020B0604020202020204" pitchFamily="34" charset="0"/>
              </a:rPr>
              <a:t>5%-10% buah-buahan, biji dan kacang.</a:t>
            </a:r>
          </a:p>
        </p:txBody>
      </p:sp>
      <p:sp>
        <p:nvSpPr>
          <p:cNvPr id="95236" name="AutoShape 5" descr="data:image/jpeg;base64,/9j/4AAQSkZJRgABAQAAAQABAAD/2wCEAAkGBhQQDxUUEBQUFRQUFhYUFRUVFBQVFRQUFRQWFBUUFxUXHCYeFxwjHBcUIC8gIycpLCwsFR8xNzAqNSYrLCkBCQoKDgwOGg8PGiwkHCQqLCwsLSwpKSwsLCwsKSksKSwpLCwsKSwpKSktLCksLCwsLCwpKSksKSwsLCwsLCwsLP/AABEIAL4BCgMBIgACEQEDEQH/xAAcAAABBQEBAQAAAAAAAAAAAAABAAIDBAUGBwj/xABDEAABAwIDBQUEBwYFBAMAAAABAAIRAyEEEjEFIkFRYQYTMnGBQpGhsQcUI1LB0fAzYnKCkuEVQ2Oy8SSiwuIWNHP/xAAaAQACAwEBAAAAAAAAAAAAAAAAAQIDBAUG/8QALBEAAgIBBAEDAwIHAAAAAAAAAAECEQMEEiExUSJBYRMycRRSBRUjQrHB8P/aAAwDAQACEQMRAD8A9SATgEQ1OAVJaDKiGogJwCBDQE4BGE5ADYRhGE4NQA2EYToRhFAMhFOhKE6CxsIp0JZUUA2EoT8qUIoBkJQn5UoRQDIShPhLKgBkJQn5UIQIYQlCfCUIAjyoQpIQhADIQhSQgQkMjhCFIQhCAIi1NIUxCaQgCIhCFIQhCADCICbXrNptLqjg1oiXOMASQ0ST1IHqpJQAgEYQ70ZssjNGbLN8sxMcpUgTAACMIgIwgAQiAnQjCYhoCMJ0IwgYyEYToRhAhsJQnQjCAGQlCfCUIAblQhSQhCBjIRyp0JQgBsJZU6EoQAyEIUkIQgBkIZU+EoQIjIQhSEIEIAjhCFJlQhIBhCaQpCE2EUBGWpsKUhCEhnimyu1VavUrNqPzNe8VnkzIdThgAGjWxwA9hmkK6zab6WHbVonK8NJEHRrczHa2sHO9Vx2w8SBiX5rd4X5Zk3MGDHO/vW7i64+rkNBLRmpPERLmzJdJ4tDTbnHlkm2posRdw/afEPLar6pL2GoGPMS0ABwsRDhLnjjIsn0u3lUY1uIqQ5zGim8N3Q+m0iecTc2tMdFhbQBpsAzGzWtFhqbOt6H4q7svZX1nE0qbSA55ymYJy2gnnALj7gpKXNkkrPeMqICdCMLWUAARhEBEBAADUYRhKEwAijCWVAASToSQFjYRhOSQFjcqUJyCKFYEoTkkUMZCUJ6CKFY2EoT4QhMdjIShPhIhILIyEITyEoQBHCBCkhNISAZlTSFJCEIAjhCE8hCEgPmag0fXmgmN9rp0vkBF/Oy18RmqYdzgDnDn03OMEONUmS0AWIzm6yqLw7G3HWBe4aDEm/Na+JdnaQAWsdVLW8M1xEx+8SJ6LFkfqQ7IdvVwzLlg/aE3mTxvzFv+5bnZ6p3eIoVA7w1qZdbxB1SC0cSY0j7oXO9oAwV6QkkGSbXElsfIhaFJhOJw8CA1xcPJjmu4e71QukTvhn0EGogIgzfmnBb0VjYRARRToVghFJKECEkjCMIAbCUIkLNdXeDv97H+m1rmnrYF4+CANGEoVGnXZzq/zCuPnCcMVT5v91ZAF1BU3Yhh0770bXHxiFGKlQndFQCdXlsX6eJFgaCKISQAEITkkANShOhJADYSRhKEANShEhKEANhDKnJQgdjITSFIQmkJAMhNUkJQgZ827MoA49zzYBlQjjeWtH4q/hKjixkAODalSx0Fn8devmU3Y9DO+u+wEtpi9uJdr5N96fs6oAxwPB1Ygx/qFuvr8Fypytv4oVmJtKkTi6OYjeaXH+p3Bae0WjOwATZxBvIywLe9VcZvYmlNz3bgDYe1N+eq0sThy5zY4Mq39WqUp/avgd+yPoOkN0eQ+SkUdAyxp5gH3hSwuoiIIRhKEUABUK+38PTMPrUwRqM4kecaLk+1HaY1XGlRcRTFnOafGeIng35rBoMYwEvuOEaeqyz1CTqJ0cOhc47puj1LCbQp1RNJ7HxrlcHR5xorEryyljqLoJaWP0DmOLXggxII9F1Gw+0DmObTruztfanW4zwY/ryPv5pYtVGb2+5Tl0229rujq1EwKVZlTFRUcORWmUlHsyxV9GijKzxi0ji/1Kj9RD2svkjmFVr45rTrPlfRVqmL6fH+yztp4kCmSBcfmFTnzOMG4lmOFypmm/bQ9lp9SAm/40fuj+r+y5aljpVjDuIF3Seei4X8w1LfBv8A0mNHRjbP7o/q/spqG1A5wbBk9Z4SucDverWzH/8AUN9f9pV+DWahzSk1TZVk08FFtHTJIysfaG1nAgURm5m3Tn+rFdzJkjjVswxi5Oka6SyKG1nTcBw6WdaxgaFalKqHCRoUseWOToJRcex8JQkkrSIIQKchCAGpEJxCCAGJJyUIHZ877Lee5q8jVJjyET8k7YdDPhg4mwab85eSB8lPgqUYSuf9V0X0GVh/EqtsR5ZgqVzdkmPUj4fNcSXu/lf4GlzbGChmq03RYd8J8nUwtGu4se1o1LXAze5cAocBRMMB+48+pNObIYp0PEcKYPTxuP5Kty3SDy0e44/aQotFSfsm585aAQA1pIM8Lty+bgr9CsHtDmmWuEg8wdCvFa+3a2KpGn3uSme9ed4Q6o80918XA3y7Tg4gSFtdl+3L8MWUcSKmQxENNQsAAm8yWkyLTGUwuss6vnognZ6fiMS2m0ucYAXLYztGaziKf7Ma3jMNNR+vNZW1NrvxlSGT3Y4cI5n4J1LD5Kems62/WpXG1uunkuOP7fJ19PpYx5n34M7a+DFKKtL9mTlLT7Djp6Hh6Kth6ZrZmNjNMgcxr5cVu4dgqZqdTwVRlI6wYcOsxBXD/wCIOo1i2d+k4tJBjeYS2fhKWlyb40dKCtOHuVsFSrDFltVjm5TEFpiODtIIPCF12KLqdN5gFpvcgkdRxU+C7Y06jR3zQHDjaD5cll9pO0jKoNOmBcECOOn61TW5z4Rz4RyQk01+TuqXbnC02UhXrNbUdTY9whxy5mgy4tBDJ1uRqqmM29QOJe1tWmXbtg4G5aLSLT0XkYp5BkLi9xMHhLiQBfVwtHJPxjntYDTeCdHNEAzxnyk/249V5N6oMeiX3J8HstKtKeXLjuzG3JpDvHeGxcT+JXSYfHNqCWuBHMEEe8KKZknBplmo5Zm3KsUT1LR8Z/BXXvWR2jf9k0c3/IOVWd+hjwr1IzsNUutWhUWLhlf72GyuL0dBmmHq3st327P1wKxsPXcVJhsYRvR4bwLeilCe2SZCcLi0dPtPaRFmkZRGYiLg8AZ5wPVZrcczNJJ4GTwaQ5ov/K8+i5rE7Xc6p3dNrnOeBEDwkNBaSbAAFziZPs9QrWGwFeoAXinTlzZbmNQhoGZrbADUMHGfVa5ZZ5XuKFhjjVNmzQxzWGfXLA3bEEW/gd8VLh9rwQJg6u8yfD6afyn05/FbIxDWfZ1KLt4Xcx8FhLjmDWu8QkiCYPMKPBbHxLnOc80mtDt2c5JacsPIBMky862twJUouceUJwg+2eg4THBwHM/G0q2uc7Pnfh4h97gzEQSPLS3ULowuzp5ucLZz8kdsqQoQTkCrysyNsbc7lzadNueq8S1swA0ENzGL6mw4weSqdle0hxfete0NfScAcswQS4Cxu07pBElYG3do92MRihvValT6rhW6n7OWF7Rxh3eOEcSF0nY7s+MHhWtI+0dv1TxLzeJ4xMe/mkM2oQTiEoQB4K4ZsI8i2Z77coDQfiCqX1XusI1hsW0mtPQ5BPxJWntb7PByPuPMeRdJ6yT8U/aeHmo1rRAc5revjGvpK87GXf5LKt/IytRDarREw18R5sOvks7aJioOXdC2nF8/gtbF04rNEad5b0B/XkqGPpSaRHEOYfNrrfMquEvb/uyyn9pztPF3lroPQEgZpGUGQTqR6lbFLEVCQ/8AlsMroAIDmk2A87wZ5A5OwsEAS6c0OIb6QCY5zIXW4fBnJmK25ppPakdjQfwdZILLldX0huG2rUp1WgDNSAEszBrS68OmM1pHA+E24rpsPtYVIAcC77uV7baQJ1j8OHDCwmJptdvBS7VxNOAWiCNIWOWOM4nX/l8YvbG/yzqMIM1RmtnD04n5LyvtZiwNpYnKbd4fflAd8ZXZ0u27aVENyzXOZuY3GUaOjnBjqVhYHBUnOLzTDnF0uebvLiZLiTqZkqWjxPG5SkjH+nyOTfVcHOO2nbVWNn7PxFWnVr0mF1OgAajuDQbyOcamNBddxjHsawNEXe0ybyzKSRykmGyOnkonOd3FSnTc9jKrXMe1uXIQ4Q7ciJvqL9Vux5oP2M+2WT7Hz8nD7VxshsTIuCTwm40tcT0hUqO0XBwcYF815OaDP5KTHbFqtq92Yg37wmBlGpjmJ0VsYsVKNCkKdOaPeNNR2QNqB1Vz2OIc03hxF50HVaoxVcEJZZY/QkGnjgaYeTeZa32dTwNo0W92N2zUqYokABoYc+UAA6ZJAtM/CVzVWkHOIg/wiCAf4hw0ELqOzbu6LWRDXDM07tzxBynW/movoUm3j5R6HRrSFmdpX2pjq4/AfmrWDqyFm9pam9TH7rviR+Sy6j7GYsK9Zn1HnKI0Jv8Akr2EfHUcQVJsvZbqrbthhuHG3qOa08P2dDdanoG/iSuasE5cpG15IpUx9LDgC3H4JVmy3LTG86STp6zwV1uzweJ9yc7AEDd168elldHSzb56KHkRQ2dgu7YA6M2pLZiYE346D3K83DktIBNxHUcQZ5i0eQVZ9UtFwWEcxLT5O0VPC7TD7tcOVjMETb3rfDFjSqiErfIdqY52GYX1S0NGXeNmzyPIEx8tSsKj2/puBHeT7LZBBO6TIkXiGiYiXBdW5zazHMcA4EFpB0IiCCOIhed7R7IVadZ5ADmAzTygwBIILzpIAPnHUKGTDGPPI4u+GjtNmbcfAeWGJBBA5jUnrof+F1b+0lKnRFSqQ2ZsDmJgwSI1HVee7M2iBQaACXAbrBYm1uo/HTmgxoLy+oRUeRmklwe3KRutkZRxERHwSwZHjT8FWTEsjOjxvb2oXRRotA+88ucYtfKwRN/DmJ8oTMT2rxH+U6mbg3ouy5YJ8QfJJibcFjd8MmQz+7IBAObQPd4jaTc8JjRNNN5IIzVHRm/ZZ6bjlHdyZGk6AwZ6Wk9Rkb7JrBjS6IqG23NxFB1Wjn7gO7pozhhJMuqS4HMZ4zyML0PYfaOniwQyWvbGZjrOAPEcx1HwXAspvcxuc+LxQR9nAc2RBIZoLtcNW21iTAY+jgsWx9So8NDajcuYvc7OcoGUX9kHh4eMAq/Fnk5VIpy4Y7bj2enpLjT9J1EPAfSqsDhmDnBrpHDdplzhPlyUTfpVoEfsqv8AVhx8DVBHqFs+pEy/Tl4OP2psiq+k2mG6wHDM0Q0uBdxvadFYds57qzHQMrXFzpmdCBFoNyPcn4xxa6m0OeZeAd9wMNBcdDpDTZVacPxlNrpu2pYkkHKw3g+a4Sng20k/d9llRsdisHvhz302wXcRMEQBeNFj7TxdGnRlr3PLHuILZgOcTYkW48+CubWpgYmnYW7wC3No/JYr6JqUMQBctqPPrmzK/BLG/thX55LsSt9GdsvFWvrJM6XJLvxK6I7YIpwRdcHSxRY4h09CZtyC16W0nGCWggA6gxpr1j3Kc8T3HrNLqsf6ZSf9q5X4L/10uKkLzElYYe5rpvrbkY5c1ep4g1iGtBn9ceSqeNR5Oms0ZpOL4Ke08dD2kcM3usPzWpsfaeaBMT+oUW2exdZm/SiqyBIZ4m8932h5e5ZWDcWGDYg3BEEHryWmDhKHDObv3ZG/Y7/DVaU78k9NI8jorrtqUmtLWt4Wnjb/AIXHMxvEn9Cyr4jacDn66XlQUbZXOMUXu1dcPouIOUjeniBo4dZaXD1XIMxLwco3hNovrfQXC1u/dXIaBLZhx1GosfeFpPph1JzKbJc02qBwbabW0gQD/KtMHsVM5menLcmjJw1aq1gc0WI4ATE8P+FLsjaJbXa90homZMRIIueAuLqtg9rmlLQAHg2fyDdWxFwYUdWk+s7PTygOkEAkcb2A+GvRTUSM5qMFufDPWtg7VbVBy6tMOFrSJGmoPPoeS1XYRj6gqPvkgBlss3dJ58LLzTse9+ErOOJBaHsLWtBFQ2cw5nNYSQALae0V2WExhxGJPdE5MrcxgjTWxg9J5rPkgYFtUuHwdPSxhN4JVtjiq9GlyCstEKSFL4H0zdTCp0VGpU5R14wh9ZgXkjoQPlopWRqy85wOqycf2bpvOel9nU+8y0/xN0dx1Un+JN9q3o4/IQnsxzDpPruz5A6pbk+ySi10YwqvoktrCCdHDwOPTiD0+avjLXGV3SwOvnPFWMc5j2/aAOaNbmw9PNZAe2nU3XyNY1JbPPpPyUXT4ZbFbzA2zg8uILWtAbLID3Qwhsk8OMZQT+4fK9RjvCTLTc3ZmLiMrXvhrAHCbTvDKTbQnY2jiG1YBcwMLd6RvFsQ7K7hqPILHbiMri4PJYBDC4kAC+WA7ctAvxjgAs841+Ce1pDqNRrIplpYcpBe5jmi0EwXA2ABsNNYHB1ar3gGQyH8yAC1rsxzGJlsOI8JIniFDWw0MIFR4ynvt17TmDQ1zmvAbk+/xAAI5ys6t2ie2uzO0taHZnCnU3nNPg0DT+9BgkO4AgKMY2xGhiNohtJrqbMwLSxrmltFri0cctwwS42In2RBlZ9XaG9UrU6RYSWvY8NaajSIaQWvJaA6/vHpJh9qudVdUy1amd8MJeWsaJDWB7KAlzzB3ZgyLHg3FYgPcO9mnXOVpLWmnD7kB9ISSbzIEEGJaQM01FrojuXTQMQW900vy/WHP7wy9xflu8PqUgMjBBEN4zrEhQGjn3nOpAu3iDRMgm5BhmqpVqNVtiftC4Eua9zCRprqYBbI8osRNhuDEftD7v8A3U1fkSkl7GtinTXpRfxkwZ/y3nX1VfAidoUv/wA6zvhTA+alrANx1GJiapueVF/uGibQrOdtHMGy7uKsDhJfS1I4LnYsarjwzGo3Lgi26yMRT/iP+xy5vDfaVMU0x428IHgaNAui7QVD3tO2j44cWvWBs9v/AFdfqKbveC3/AMVox+hNrx/s36TFvzRj7Mlw2xabGwGzzJkk+vD0hKrsJjpG8J13nEHzzErcwNVsX1Ue0sQ0Cyr3T7s9asWN/wBPYqI8J2RZlkBs8yS4+8qk7AfVqpIAnjycPzTae03A7pKVSs58l1027RJafa6dV+KNrB4gOvTdlP3Tdv8AZT43YtLEj7anvcKjDDh6i58iCub+o1mt72kM7DJIHjbBIO77QtNueiu7N7QusLlZtso+qDMkoptpdmftLsPXYC6g4VmgaDdqf06O9D6LkcUXA5T4piDYgzEGdPVexYfazXQHWPuKi232dw+MZFQAmLOsHt8na+hkLTh1211kRhzLJVHmD8HWp5WEEQ0F2Uhwg3IJbpfgVfwtE5hmOQNJuPE7NIy+UGCB1lXavY2rhqgyAvaJIAgOve4Jh1+PwVTE1iSc0gjVptEWIM+XFbnlU36WZ9D/AA+DbyZnb8GPtzDMbUa6mBcgERY3tu9Y04ytnZuzmEy8ZnOsZaA0EAWDRAtYbwmx9MjF1ACCQYBEBrsptpBvBWx2VonEVqdPMR3rwwmbjMd4nmfEbq2TlsVF8sWH68nNelK6NfD9lKm0v/qAtLCA57t2loN0vEyegEi3Bd92Q+jqphMxrVw8ujdawhjYniTLteQ4811mzcGyhSbTpNDWMENHTrzPEnirPeK6MFVM87qMyyZHKEdqM9+zHNbAIPwKrinGputnvVTxuBzuaRGu/c3bB0jjMDy8lGeP9pGGX9xnBznuLWNc6LFwsB0nSU2tsoi5EAan+wm63qTABAEAKRwspRxcdilmd8I5p9OlaWiQRcyT70x2HpkGxM3MueevE2UPaXDGm4PZ4XGCOTomR5ifIhZDsYVW+HTNC5VpmzVwtINIIdcEHfdy87cfcsDFbMo03GpTL8/AueXZeYDTYTebKcbRMc1jbVx5fYQOREfDh/wq5V7F2Nuy/Tqh8RTzuE2AhpETczu8efyVN+EZmNR7g0NIeZIcIe2C5uSS2YME2mJEwpcDjJw8lzcwBDGhrc4fpNtdAevVCljG0WgvZB1NmNLS94cSbi8hp1m3FZ5MvnZRxVYNyZSTLhLYOTNIOZuZxdEkm8WAgQVWxQdWquqGHF3iAFhEaToYaL3tKdjMVTdWYWGQ47zpN3QBq4Bx6k3tyV2niO7khoccnhcJAB9rzETYzy5qLIKVE2G2r3PdtoMOUNioxxkVKhHjaZOQTeRGgtxU+LxVOlWbVfvGDnaHPcWVA5pbBdBcBLhLuA8gs7G7RORrKriBIMAQ7KZOcnhxk/u8lmVIIMki8uygRugktJN3cSQLck4psplVmhtz6xiKbqs025RbIQQ1obvGfam5vyAWH3rRbvGnrLR8JsrWKLTQe1rqgzNYyDMRmn0sPI25mcIYCj94K2PC5CjuajQcVTJictQtvruZXD3O+Cdspjm4wviJovaJ/jp/ktjBdl8Q3ECrUpscGteAG1QSS6IIDgABAOpnRWPqNUVs9WgW0w1w3Xte8ulpADGDSx4qiGGcYq0Z4yicr2wYWsDx7LmOP9WX8VzFCtlxxPB9O/8AI4n5Fd1t/vMTRqUaOGrNLhAdUpljbX8V49yxsH2Fqmo19Z3duaN3u3ZnSRDpzNyxHmrY4+DRjy/TyKa9iOpSjRVMRSnVbe09jupNBBzQL2AJ62ELEOI5rO4NM9fg1Ucsd0WQsw6uDDwwk6C5KjbimDUhdLszZAxFLxPZJBlsA20uQrI43Lgo1WtWJWzmdi9oGhwBOU6Q6wPkfwXQ4jZFKvvRkeb5xa/UaFaX/wAPrDw1WVB92tSa74hWqGw6rBBosHWi/KP6HWUcukfcODkR16lzJ8nK1cLVoiKjQ9vAtGb4ahS4bFg+F0dCfwK62pgCG3Y6OILfykKjT2Mx5IFZzJ4ZWOLf6hPvWJ4pXUlRqjrYuPJUp7QJs5pPk3N8lhbY2bQxzz3NVrarBLnCHZmjVr2gg5mxrqND07rB9k3tdm78Pb+8xot0LYC0G9mKPt06T+rqVMn3xK2YNJOLvow5ddji7gePYv6Oa1QfZ1aR4zvB1uGUiPinbD7P4jZ9VlR1Nz+7qNfuAuLgDvAZZ1Fl7EOzeHGlFg/hGX/bCiqbDa0zTbBGm8/5Ewtu3KlTpoyvVxlLdyaWGxDajGubMOAIkFpg3u03B6HRJxWXTwtcGQT63B9FI92J4U2H+ZzfhBVm/wCDA4/JbdVhQ4XazHYg0cw7zu+8yTcNzZZjzIWbicNjHiB3dMcxLne92nuUOC2WaFQVMrTU4u9ozYgu1MqO92S2quzqw9MfXUNPGNcOR5cVDXcGiXEAcyYV+/wU7TP7S4poojMdXgDzgn5ArnH0w4WK2dvdmWbQDA97gxklobaXG2Y+lh5nmoMJ9HVFn+ZXI5d64D4KuUXJ2i2EoxXJz+IrZQQd0aEnj0HEqlh9kPrvB+0psH3QA48NXAwL+a9GwXZqhS8LL8zLnf1GSr7cK0aAJLF5JPUeDzTZuxe5zQ0hhMHM0uc+TkZBJMb87pA6czea1lawygRHECJMbkAjw684813zsM0iC0HzCiq7NpPG8xp9IPlIuqZaZt3ZNaryjyXa+wsxbVYd6llLGh+YuIyl0AOjKTI0DtZF0z60Wk95Tc15Bguju2+02KgOWwLT+C9Uq9naLo3TYyDmdPlJJj0UVTsxSJPiEiN3KDA03ok+qX0Z9Ml+ogePjbTKhIFUBzM7YBzNLd5xGpAm0Fs/imYqtSzCoKhbYDI4mTNpygkgxGlrG69TH0d4SGjJ4XZhOUmSIiSNOmiGF+jbA03ZhQaTzcS6OMAaAeitWJlcs8fBy+yuzLMZTZ3jZZAOZri1psSNyb6geg81rj6OML9z4ldhRwLGCGtAA4BTd2rI49qKJZG2SZboFqekrSsgq4UEKnU2SCVqFAhJxTJKTRi1NgZuPwWbiPo9w9Qy9oJ5ix+C6xJR2RLVnnHpnMYH6PcJSMtpCeZufit2js9jPC0BWklJRSIyySl2xgpBODUikEyuwgJtSg13iaD5gFOSSpMdgYwNEAADkESlCSYrGlOakiECHgIwhKKYDS1QVcGHaqwlKTVhZQq7IDhBNuoVal2Woh2bLJ+S2U1R+nHwS3y8kVPDtbYJ8IlCFIiCEoRhBACITU4pqBMSMIBOlADSEk4pqAYkIRSQFj4SSlJAWIpJJIACSSSYxJJJICxBJIJIAKSSSQASSSQAkQkkgAyjKCCAHEoAoJIAckUECmAUkEEAGUEkCUgCSmoFJMiFKUEkAOlCUEkAGUJQSQB//9k=">
            <a:extLst>
              <a:ext uri="{FF2B5EF4-FFF2-40B4-BE49-F238E27FC236}">
                <a16:creationId xmlns:a16="http://schemas.microsoft.com/office/drawing/2014/main" id="{9F4A49E6-69CA-4EB9-A488-DDD668CB50D6}"/>
              </a:ext>
            </a:extLst>
          </p:cNvPr>
          <p:cNvSpPr>
            <a:spLocks noChangeAspect="1" noChangeArrowheads="1"/>
          </p:cNvSpPr>
          <p:nvPr/>
        </p:nvSpPr>
        <p:spPr bwMode="auto">
          <a:xfrm>
            <a:off x="1685925" y="-868363"/>
            <a:ext cx="2533650" cy="180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sp>
        <p:nvSpPr>
          <p:cNvPr id="95237" name="AutoShape 7" descr="data:image/jpeg;base64,/9j/4AAQSkZJRgABAQAAAQABAAD/2wCEAAkGBhQQDxUUEBQUFRQUFhYUFRUVFBQVFRQUFRQWFBUUFxUXHCYeFxwjHBcUIC8gIycpLCwsFR8xNzAqNSYrLCkBCQoKDgwOGg8PGiwkHCQqLCwsLSwpKSwsLCwsKSksKSwpLCwsKSwpKSktLCksLCwsLCwpKSksKSwsLCwsLCwsLP/AABEIAL4BCgMBIgACEQEDEQH/xAAcAAABBQEBAQAAAAAAAAAAAAABAAIDBAUGBwj/xABDEAABAwIDBQUEBwYFBAMAAAABAAIRAyEEEjEFIkFRYQYTMnGBQpGhsQcUI1LB0fAzYnKCkuEVQ2Oy8SSiwuIWNHP/xAAaAQACAwEBAAAAAAAAAAAAAAAAAQIDBAUG/8QALBEAAgIBBAEDAwIHAAAAAAAAAAECEQMEEiExUSJBYRMycRRSBRUjQrHB8P/aAAwDAQACEQMRAD8A9SATgEQ1OAVJaDKiGogJwCBDQE4BGE5ADYRhGE4NQA2EYToRhFAMhFOhKE6CxsIp0JZUUA2EoT8qUIoBkJQn5UoRQDIShPhLKgBkJQn5UIQIYQlCfCUIAjyoQpIQhADIQhSQgQkMjhCFIQhCAIi1NIUxCaQgCIhCFIQhCADCICbXrNptLqjg1oiXOMASQ0ST1IHqpJQAgEYQ70ZssjNGbLN8sxMcpUgTAACMIgIwgAQiAnQjCYhoCMJ0IwgYyEYToRhAhsJQnQjCAGQlCfCUIAblQhSQhCBjIRyp0JQgBsJZU6EoQAyEIUkIQgBkIZU+EoQIjIQhSEIEIAjhCFJlQhIBhCaQpCE2EUBGWpsKUhCEhnimyu1VavUrNqPzNe8VnkzIdThgAGjWxwA9hmkK6zab6WHbVonK8NJEHRrczHa2sHO9Vx2w8SBiX5rd4X5Zk3MGDHO/vW7i64+rkNBLRmpPERLmzJdJ4tDTbnHlkm2posRdw/afEPLar6pL2GoGPMS0ABwsRDhLnjjIsn0u3lUY1uIqQ5zGim8N3Q+m0iecTc2tMdFhbQBpsAzGzWtFhqbOt6H4q7svZX1nE0qbSA55ymYJy2gnnALj7gpKXNkkrPeMqICdCMLWUAARhEBEBAADUYRhKEwAijCWVAASToSQFjYRhOSQFjcqUJyCKFYEoTkkUMZCUJ6CKFY2EoT4QhMdjIShPhIhILIyEITyEoQBHCBCkhNISAZlTSFJCEIAjhCE8hCEgPmag0fXmgmN9rp0vkBF/Oy18RmqYdzgDnDn03OMEONUmS0AWIzm6yqLw7G3HWBe4aDEm/Na+JdnaQAWsdVLW8M1xEx+8SJ6LFkfqQ7IdvVwzLlg/aE3mTxvzFv+5bnZ6p3eIoVA7w1qZdbxB1SC0cSY0j7oXO9oAwV6QkkGSbXElsfIhaFJhOJw8CA1xcPJjmu4e71QukTvhn0EGogIgzfmnBb0VjYRARRToVghFJKECEkjCMIAbCUIkLNdXeDv97H+m1rmnrYF4+CANGEoVGnXZzq/zCuPnCcMVT5v91ZAF1BU3Yhh0770bXHxiFGKlQndFQCdXlsX6eJFgaCKISQAEITkkANShOhJADYSRhKEANShEhKEANhDKnJQgdjITSFIQmkJAMhNUkJQgZ827MoA49zzYBlQjjeWtH4q/hKjixkAODalSx0Fn8devmU3Y9DO+u+wEtpi9uJdr5N96fs6oAxwPB1Ygx/qFuvr8Fypytv4oVmJtKkTi6OYjeaXH+p3Bae0WjOwATZxBvIywLe9VcZvYmlNz3bgDYe1N+eq0sThy5zY4Mq39WqUp/avgd+yPoOkN0eQ+SkUdAyxp5gH3hSwuoiIIRhKEUABUK+38PTMPrUwRqM4kecaLk+1HaY1XGlRcRTFnOafGeIng35rBoMYwEvuOEaeqyz1CTqJ0cOhc47puj1LCbQp1RNJ7HxrlcHR5xorEryyljqLoJaWP0DmOLXggxII9F1Gw+0DmObTruztfanW4zwY/ryPv5pYtVGb2+5Tl0229rujq1EwKVZlTFRUcORWmUlHsyxV9GijKzxi0ji/1Kj9RD2svkjmFVr45rTrPlfRVqmL6fH+yztp4kCmSBcfmFTnzOMG4lmOFypmm/bQ9lp9SAm/40fuj+r+y5aljpVjDuIF3Seei4X8w1LfBv8A0mNHRjbP7o/q/spqG1A5wbBk9Z4SucDverWzH/8AUN9f9pV+DWahzSk1TZVk08FFtHTJIysfaG1nAgURm5m3Tn+rFdzJkjjVswxi5Oka6SyKG1nTcBw6WdaxgaFalKqHCRoUseWOToJRcex8JQkkrSIIQKchCAGpEJxCCAGJJyUIHZ877Lee5q8jVJjyET8k7YdDPhg4mwab85eSB8lPgqUYSuf9V0X0GVh/EqtsR5ZgqVzdkmPUj4fNcSXu/lf4GlzbGChmq03RYd8J8nUwtGu4se1o1LXAze5cAocBRMMB+48+pNObIYp0PEcKYPTxuP5Kty3SDy0e44/aQotFSfsm585aAQA1pIM8Lty+bgr9CsHtDmmWuEg8wdCvFa+3a2KpGn3uSme9ed4Q6o80918XA3y7Tg4gSFtdl+3L8MWUcSKmQxENNQsAAm8yWkyLTGUwuss6vnognZ6fiMS2m0ucYAXLYztGaziKf7Ma3jMNNR+vNZW1NrvxlSGT3Y4cI5n4J1LD5Kems62/WpXG1uunkuOP7fJ19PpYx5n34M7a+DFKKtL9mTlLT7Djp6Hh6Kth6ZrZmNjNMgcxr5cVu4dgqZqdTwVRlI6wYcOsxBXD/wCIOo1i2d+k4tJBjeYS2fhKWlyb40dKCtOHuVsFSrDFltVjm5TEFpiODtIIPCF12KLqdN5gFpvcgkdRxU+C7Y06jR3zQHDjaD5cll9pO0jKoNOmBcECOOn61TW5z4Rz4RyQk01+TuqXbnC02UhXrNbUdTY9whxy5mgy4tBDJ1uRqqmM29QOJe1tWmXbtg4G5aLSLT0XkYp5BkLi9xMHhLiQBfVwtHJPxjntYDTeCdHNEAzxnyk/249V5N6oMeiX3J8HstKtKeXLjuzG3JpDvHeGxcT+JXSYfHNqCWuBHMEEe8KKZknBplmo5Zm3KsUT1LR8Z/BXXvWR2jf9k0c3/IOVWd+hjwr1IzsNUutWhUWLhlf72GyuL0dBmmHq3st327P1wKxsPXcVJhsYRvR4bwLeilCe2SZCcLi0dPtPaRFmkZRGYiLg8AZ5wPVZrcczNJJ4GTwaQ5ov/K8+i5rE7Xc6p3dNrnOeBEDwkNBaSbAAFziZPs9QrWGwFeoAXinTlzZbmNQhoGZrbADUMHGfVa5ZZ5XuKFhjjVNmzQxzWGfXLA3bEEW/gd8VLh9rwQJg6u8yfD6afyn05/FbIxDWfZ1KLt4Xcx8FhLjmDWu8QkiCYPMKPBbHxLnOc80mtDt2c5JacsPIBMky862twJUouceUJwg+2eg4THBwHM/G0q2uc7Pnfh4h97gzEQSPLS3ULowuzp5ucLZz8kdsqQoQTkCrysyNsbc7lzadNueq8S1swA0ENzGL6mw4weSqdle0hxfete0NfScAcswQS4Cxu07pBElYG3do92MRihvValT6rhW6n7OWF7Rxh3eOEcSF0nY7s+MHhWtI+0dv1TxLzeJ4xMe/mkM2oQTiEoQB4K4ZsI8i2Z77coDQfiCqX1XusI1hsW0mtPQ5BPxJWntb7PByPuPMeRdJ6yT8U/aeHmo1rRAc5revjGvpK87GXf5LKt/IytRDarREw18R5sOvks7aJioOXdC2nF8/gtbF04rNEad5b0B/XkqGPpSaRHEOYfNrrfMquEvb/uyyn9pztPF3lroPQEgZpGUGQTqR6lbFLEVCQ/8AlsMroAIDmk2A87wZ5A5OwsEAS6c0OIb6QCY5zIXW4fBnJmK25ppPakdjQfwdZILLldX0huG2rUp1WgDNSAEszBrS68OmM1pHA+E24rpsPtYVIAcC77uV7baQJ1j8OHDCwmJptdvBS7VxNOAWiCNIWOWOM4nX/l8YvbG/yzqMIM1RmtnD04n5LyvtZiwNpYnKbd4fflAd8ZXZ0u27aVENyzXOZuY3GUaOjnBjqVhYHBUnOLzTDnF0uebvLiZLiTqZkqWjxPG5SkjH+nyOTfVcHOO2nbVWNn7PxFWnVr0mF1OgAajuDQbyOcamNBddxjHsawNEXe0ybyzKSRykmGyOnkonOd3FSnTc9jKrXMe1uXIQ4Q7ciJvqL9Vux5oP2M+2WT7Hz8nD7VxshsTIuCTwm40tcT0hUqO0XBwcYF815OaDP5KTHbFqtq92Yg37wmBlGpjmJ0VsYsVKNCkKdOaPeNNR2QNqB1Vz2OIc03hxF50HVaoxVcEJZZY/QkGnjgaYeTeZa32dTwNo0W92N2zUqYokABoYc+UAA6ZJAtM/CVzVWkHOIg/wiCAf4hw0ELqOzbu6LWRDXDM07tzxBynW/movoUm3j5R6HRrSFmdpX2pjq4/AfmrWDqyFm9pam9TH7rviR+Sy6j7GYsK9Zn1HnKI0Jv8Akr2EfHUcQVJsvZbqrbthhuHG3qOa08P2dDdanoG/iSuasE5cpG15IpUx9LDgC3H4JVmy3LTG86STp6zwV1uzweJ9yc7AEDd168elldHSzb56KHkRQ2dgu7YA6M2pLZiYE346D3K83DktIBNxHUcQZ5i0eQVZ9UtFwWEcxLT5O0VPC7TD7tcOVjMETb3rfDFjSqiErfIdqY52GYX1S0NGXeNmzyPIEx8tSsKj2/puBHeT7LZBBO6TIkXiGiYiXBdW5zazHMcA4EFpB0IiCCOIhed7R7IVadZ5ADmAzTygwBIILzpIAPnHUKGTDGPPI4u+GjtNmbcfAeWGJBBA5jUnrof+F1b+0lKnRFSqQ2ZsDmJgwSI1HVee7M2iBQaACXAbrBYm1uo/HTmgxoLy+oRUeRmklwe3KRutkZRxERHwSwZHjT8FWTEsjOjxvb2oXRRotA+88ucYtfKwRN/DmJ8oTMT2rxH+U6mbg3ouy5YJ8QfJJibcFjd8MmQz+7IBAObQPd4jaTc8JjRNNN5IIzVHRm/ZZ6bjlHdyZGk6AwZ6Wk9Rkb7JrBjS6IqG23NxFB1Wjn7gO7pozhhJMuqS4HMZ4zyML0PYfaOniwQyWvbGZjrOAPEcx1HwXAspvcxuc+LxQR9nAc2RBIZoLtcNW21iTAY+jgsWx9So8NDajcuYvc7OcoGUX9kHh4eMAq/Fnk5VIpy4Y7bj2enpLjT9J1EPAfSqsDhmDnBrpHDdplzhPlyUTfpVoEfsqv8AVhx8DVBHqFs+pEy/Tl4OP2psiq+k2mG6wHDM0Q0uBdxvadFYds57qzHQMrXFzpmdCBFoNyPcn4xxa6m0OeZeAd9wMNBcdDpDTZVacPxlNrpu2pYkkHKw3g+a4Sng20k/d9llRsdisHvhz302wXcRMEQBeNFj7TxdGnRlr3PLHuILZgOcTYkW48+CubWpgYmnYW7wC3No/JYr6JqUMQBctqPPrmzK/BLG/thX55LsSt9GdsvFWvrJM6XJLvxK6I7YIpwRdcHSxRY4h09CZtyC16W0nGCWggA6gxpr1j3Kc8T3HrNLqsf6ZSf9q5X4L/10uKkLzElYYe5rpvrbkY5c1ep4g1iGtBn9ceSqeNR5Oms0ZpOL4Ke08dD2kcM3usPzWpsfaeaBMT+oUW2exdZm/SiqyBIZ4m8932h5e5ZWDcWGDYg3BEEHryWmDhKHDObv3ZG/Y7/DVaU78k9NI8jorrtqUmtLWt4Wnjb/AIXHMxvEn9Cyr4jacDn66XlQUbZXOMUXu1dcPouIOUjeniBo4dZaXD1XIMxLwco3hNovrfQXC1u/dXIaBLZhx1GosfeFpPph1JzKbJc02qBwbabW0gQD/KtMHsVM5menLcmjJw1aq1gc0WI4ATE8P+FLsjaJbXa90homZMRIIueAuLqtg9rmlLQAHg2fyDdWxFwYUdWk+s7PTygOkEAkcb2A+GvRTUSM5qMFufDPWtg7VbVBy6tMOFrSJGmoPPoeS1XYRj6gqPvkgBlss3dJ58LLzTse9+ErOOJBaHsLWtBFQ2cw5nNYSQALae0V2WExhxGJPdE5MrcxgjTWxg9J5rPkgYFtUuHwdPSxhN4JVtjiq9GlyCstEKSFL4H0zdTCp0VGpU5R14wh9ZgXkjoQPlopWRqy85wOqycf2bpvOel9nU+8y0/xN0dx1Un+JN9q3o4/IQnsxzDpPruz5A6pbk+ySi10YwqvoktrCCdHDwOPTiD0+avjLXGV3SwOvnPFWMc5j2/aAOaNbmw9PNZAe2nU3XyNY1JbPPpPyUXT4ZbFbzA2zg8uILWtAbLID3Qwhsk8OMZQT+4fK9RjvCTLTc3ZmLiMrXvhrAHCbTvDKTbQnY2jiG1YBcwMLd6RvFsQ7K7hqPILHbiMri4PJYBDC4kAC+WA7ctAvxjgAs841+Ce1pDqNRrIplpYcpBe5jmi0EwXA2ABsNNYHB1ar3gGQyH8yAC1rsxzGJlsOI8JIniFDWw0MIFR4ynvt17TmDQ1zmvAbk+/xAAI5ys6t2ie2uzO0taHZnCnU3nNPg0DT+9BgkO4AgKMY2xGhiNohtJrqbMwLSxrmltFri0cctwwS42In2RBlZ9XaG9UrU6RYSWvY8NaajSIaQWvJaA6/vHpJh9qudVdUy1amd8MJeWsaJDWB7KAlzzB3ZgyLHg3FYgPcO9mnXOVpLWmnD7kB9ISSbzIEEGJaQM01FrojuXTQMQW900vy/WHP7wy9xflu8PqUgMjBBEN4zrEhQGjn3nOpAu3iDRMgm5BhmqpVqNVtiftC4Eua9zCRprqYBbI8osRNhuDEftD7v8A3U1fkSkl7GtinTXpRfxkwZ/y3nX1VfAidoUv/wA6zvhTA+alrANx1GJiapueVF/uGibQrOdtHMGy7uKsDhJfS1I4LnYsarjwzGo3Lgi26yMRT/iP+xy5vDfaVMU0x428IHgaNAui7QVD3tO2j44cWvWBs9v/AFdfqKbveC3/AMVox+hNrx/s36TFvzRj7Mlw2xabGwGzzJkk+vD0hKrsJjpG8J13nEHzzErcwNVsX1Ue0sQ0Cyr3T7s9asWN/wBPYqI8J2RZlkBs8yS4+8qk7AfVqpIAnjycPzTae03A7pKVSs58l1027RJafa6dV+KNrB4gOvTdlP3Tdv8AZT43YtLEj7anvcKjDDh6i58iCub+o1mt72kM7DJIHjbBIO77QtNueiu7N7QusLlZtso+qDMkoptpdmftLsPXYC6g4VmgaDdqf06O9D6LkcUXA5T4piDYgzEGdPVexYfazXQHWPuKi232dw+MZFQAmLOsHt8na+hkLTh1211kRhzLJVHmD8HWp5WEEQ0F2Uhwg3IJbpfgVfwtE5hmOQNJuPE7NIy+UGCB1lXavY2rhqgyAvaJIAgOve4Jh1+PwVTE1iSc0gjVptEWIM+XFbnlU36WZ9D/AA+DbyZnb8GPtzDMbUa6mBcgERY3tu9Y04ytnZuzmEy8ZnOsZaA0EAWDRAtYbwmx9MjF1ACCQYBEBrsptpBvBWx2VonEVqdPMR3rwwmbjMd4nmfEbq2TlsVF8sWH68nNelK6NfD9lKm0v/qAtLCA57t2loN0vEyegEi3Bd92Q+jqphMxrVw8ujdawhjYniTLteQ4811mzcGyhSbTpNDWMENHTrzPEnirPeK6MFVM87qMyyZHKEdqM9+zHNbAIPwKrinGputnvVTxuBzuaRGu/c3bB0jjMDy8lGeP9pGGX9xnBznuLWNc6LFwsB0nSU2tsoi5EAan+wm63qTABAEAKRwspRxcdilmd8I5p9OlaWiQRcyT70x2HpkGxM3MueevE2UPaXDGm4PZ4XGCOTomR5ifIhZDsYVW+HTNC5VpmzVwtINIIdcEHfdy87cfcsDFbMo03GpTL8/AueXZeYDTYTebKcbRMc1jbVx5fYQOREfDh/wq5V7F2Nuy/Tqh8RTzuE2AhpETczu8efyVN+EZmNR7g0NIeZIcIe2C5uSS2YME2mJEwpcDjJw8lzcwBDGhrc4fpNtdAevVCljG0WgvZB1NmNLS94cSbi8hp1m3FZ5MvnZRxVYNyZSTLhLYOTNIOZuZxdEkm8WAgQVWxQdWquqGHF3iAFhEaToYaL3tKdjMVTdWYWGQ47zpN3QBq4Bx6k3tyV2niO7khoccnhcJAB9rzETYzy5qLIKVE2G2r3PdtoMOUNioxxkVKhHjaZOQTeRGgtxU+LxVOlWbVfvGDnaHPcWVA5pbBdBcBLhLuA8gs7G7RORrKriBIMAQ7KZOcnhxk/u8lmVIIMki8uygRugktJN3cSQLck4psplVmhtz6xiKbqs025RbIQQ1obvGfam5vyAWH3rRbvGnrLR8JsrWKLTQe1rqgzNYyDMRmn0sPI25mcIYCj94K2PC5CjuajQcVTJictQtvruZXD3O+Cdspjm4wviJovaJ/jp/ktjBdl8Q3ECrUpscGteAG1QSS6IIDgABAOpnRWPqNUVs9WgW0w1w3Xte8ulpADGDSx4qiGGcYq0Z4yicr2wYWsDx7LmOP9WX8VzFCtlxxPB9O/8AI4n5Fd1t/vMTRqUaOGrNLhAdUpljbX8V49yxsH2Fqmo19Z3duaN3u3ZnSRDpzNyxHmrY4+DRjy/TyKa9iOpSjRVMRSnVbe09jupNBBzQL2AJ62ELEOI5rO4NM9fg1Ucsd0WQsw6uDDwwk6C5KjbimDUhdLszZAxFLxPZJBlsA20uQrI43Lgo1WtWJWzmdi9oGhwBOU6Q6wPkfwXQ4jZFKvvRkeb5xa/UaFaX/wAPrDw1WVB92tSa74hWqGw6rBBosHWi/KP6HWUcukfcODkR16lzJ8nK1cLVoiKjQ9vAtGb4ahS4bFg+F0dCfwK62pgCG3Y6OILfykKjT2Mx5IFZzJ4ZWOLf6hPvWJ4pXUlRqjrYuPJUp7QJs5pPk3N8lhbY2bQxzz3NVrarBLnCHZmjVr2gg5mxrqND07rB9k3tdm78Pb+8xot0LYC0G9mKPt06T+rqVMn3xK2YNJOLvow5ddji7gePYv6Oa1QfZ1aR4zvB1uGUiPinbD7P4jZ9VlR1Nz+7qNfuAuLgDvAZZ1Fl7EOzeHGlFg/hGX/bCiqbDa0zTbBGm8/5Ewtu3KlTpoyvVxlLdyaWGxDajGubMOAIkFpg3u03B6HRJxWXTwtcGQT63B9FI92J4U2H+ZzfhBVm/wCDA4/JbdVhQ4XazHYg0cw7zu+8yTcNzZZjzIWbicNjHiB3dMcxLne92nuUOC2WaFQVMrTU4u9ozYgu1MqO92S2quzqw9MfXUNPGNcOR5cVDXcGiXEAcyYV+/wU7TP7S4poojMdXgDzgn5ArnH0w4WK2dvdmWbQDA97gxklobaXG2Y+lh5nmoMJ9HVFn+ZXI5d64D4KuUXJ2i2EoxXJz+IrZQQd0aEnj0HEqlh9kPrvB+0psH3QA48NXAwL+a9GwXZqhS8LL8zLnf1GSr7cK0aAJLF5JPUeDzTZuxe5zQ0hhMHM0uc+TkZBJMb87pA6czea1lawygRHECJMbkAjw684813zsM0iC0HzCiq7NpPG8xp9IPlIuqZaZt3ZNaryjyXa+wsxbVYd6llLGh+YuIyl0AOjKTI0DtZF0z60Wk95Tc15Bguju2+02KgOWwLT+C9Uq9naLo3TYyDmdPlJJj0UVTsxSJPiEiN3KDA03ok+qX0Z9Ml+ogePjbTKhIFUBzM7YBzNLd5xGpAm0Fs/imYqtSzCoKhbYDI4mTNpygkgxGlrG69TH0d4SGjJ4XZhOUmSIiSNOmiGF+jbA03ZhQaTzcS6OMAaAeitWJlcs8fBy+yuzLMZTZ3jZZAOZri1psSNyb6geg81rj6OML9z4ldhRwLGCGtAA4BTd2rI49qKJZG2SZboFqekrSsgq4UEKnU2SCVqFAhJxTJKTRi1NgZuPwWbiPo9w9Qy9oJ5ix+C6xJR2RLVnnHpnMYH6PcJSMtpCeZufit2js9jPC0BWklJRSIyySl2xgpBODUikEyuwgJtSg13iaD5gFOSSpMdgYwNEAADkESlCSYrGlOakiECHgIwhKKYDS1QVcGHaqwlKTVhZQq7IDhBNuoVal2Woh2bLJ+S2U1R+nHwS3y8kVPDtbYJ8IlCFIiCEoRhBACITU4pqBMSMIBOlADSEk4pqAYkIRSQFj4SSlJAWIpJJIACSSSYxJJJICxBJIJIAKSSSQASSSQAkQkkgAyjKCCAHEoAoJIAckUECmAUkEEAGUEkCUgCSmoFJMiFKUEkAOlCUEkAGUJQSQB//9k=">
            <a:extLst>
              <a:ext uri="{FF2B5EF4-FFF2-40B4-BE49-F238E27FC236}">
                <a16:creationId xmlns:a16="http://schemas.microsoft.com/office/drawing/2014/main" id="{A025222C-9E1B-4FDC-9A50-979D041DAAAB}"/>
              </a:ext>
            </a:extLst>
          </p:cNvPr>
          <p:cNvSpPr>
            <a:spLocks noChangeAspect="1" noChangeArrowheads="1"/>
          </p:cNvSpPr>
          <p:nvPr/>
        </p:nvSpPr>
        <p:spPr bwMode="auto">
          <a:xfrm>
            <a:off x="1685925" y="-868363"/>
            <a:ext cx="2533650" cy="180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sp>
        <p:nvSpPr>
          <p:cNvPr id="95238" name="AutoShape 9" descr="data:image/jpeg;base64,/9j/4AAQSkZJRgABAQAAAQABAAD/2wCEAAkGBhQQDxUUEBQUFRQUFhYUFRUVFBQVFRQUFRQWFBUUFxUXHCYeFxwjHBcUIC8gIycpLCwsFR8xNzAqNSYrLCkBCQoKDgwOGg8PGiwkHCQqLCwsLSwpKSwsLCwsKSksKSwpLCwsKSwpKSktLCksLCwsLCwpKSksKSwsLCwsLCwsLP/AABEIAL4BCgMBIgACEQEDEQH/xAAcAAABBQEBAQAAAAAAAAAAAAABAAIDBAUGBwj/xABDEAABAwIDBQUEBwYFBAMAAAABAAIRAyEEEjEFIkFRYQYTMnGBQpGhsQcUI1LB0fAzYnKCkuEVQ2Oy8SSiwuIWNHP/xAAaAQACAwEBAAAAAAAAAAAAAAAAAQIDBAUG/8QALBEAAgIBBAEDAwIHAAAAAAAAAAECEQMEEiExUSJBYRMycRRSBRUjQrHB8P/aAAwDAQACEQMRAD8A9SATgEQ1OAVJaDKiGogJwCBDQE4BGE5ADYRhGE4NQA2EYToRhFAMhFOhKE6CxsIp0JZUUA2EoT8qUIoBkJQn5UoRQDIShPhLKgBkJQn5UIQIYQlCfCUIAjyoQpIQhADIQhSQgQkMjhCFIQhCAIi1NIUxCaQgCIhCFIQhCADCICbXrNptLqjg1oiXOMASQ0ST1IHqpJQAgEYQ70ZssjNGbLN8sxMcpUgTAACMIgIwgAQiAnQjCYhoCMJ0IwgYyEYToRhAhsJQnQjCAGQlCfCUIAblQhSQhCBjIRyp0JQgBsJZU6EoQAyEIUkIQgBkIZU+EoQIjIQhSEIEIAjhCFJlQhIBhCaQpCE2EUBGWpsKUhCEhnimyu1VavUrNqPzNe8VnkzIdThgAGjWxwA9hmkK6zab6WHbVonK8NJEHRrczHa2sHO9Vx2w8SBiX5rd4X5Zk3MGDHO/vW7i64+rkNBLRmpPERLmzJdJ4tDTbnHlkm2posRdw/afEPLar6pL2GoGPMS0ABwsRDhLnjjIsn0u3lUY1uIqQ5zGim8N3Q+m0iecTc2tMdFhbQBpsAzGzWtFhqbOt6H4q7svZX1nE0qbSA55ymYJy2gnnALj7gpKXNkkrPeMqICdCMLWUAARhEBEBAADUYRhKEwAijCWVAASToSQFjYRhOSQFjcqUJyCKFYEoTkkUMZCUJ6CKFY2EoT4QhMdjIShPhIhILIyEITyEoQBHCBCkhNISAZlTSFJCEIAjhCE8hCEgPmag0fXmgmN9rp0vkBF/Oy18RmqYdzgDnDn03OMEONUmS0AWIzm6yqLw7G3HWBe4aDEm/Na+JdnaQAWsdVLW8M1xEx+8SJ6LFkfqQ7IdvVwzLlg/aE3mTxvzFv+5bnZ6p3eIoVA7w1qZdbxB1SC0cSY0j7oXO9oAwV6QkkGSbXElsfIhaFJhOJw8CA1xcPJjmu4e71QukTvhn0EGogIgzfmnBb0VjYRARRToVghFJKECEkjCMIAbCUIkLNdXeDv97H+m1rmnrYF4+CANGEoVGnXZzq/zCuPnCcMVT5v91ZAF1BU3Yhh0770bXHxiFGKlQndFQCdXlsX6eJFgaCKISQAEITkkANShOhJADYSRhKEANShEhKEANhDKnJQgdjITSFIQmkJAMhNUkJQgZ827MoA49zzYBlQjjeWtH4q/hKjixkAODalSx0Fn8devmU3Y9DO+u+wEtpi9uJdr5N96fs6oAxwPB1Ygx/qFuvr8Fypytv4oVmJtKkTi6OYjeaXH+p3Bae0WjOwATZxBvIywLe9VcZvYmlNz3bgDYe1N+eq0sThy5zY4Mq39WqUp/avgd+yPoOkN0eQ+SkUdAyxp5gH3hSwuoiIIRhKEUABUK+38PTMPrUwRqM4kecaLk+1HaY1XGlRcRTFnOafGeIng35rBoMYwEvuOEaeqyz1CTqJ0cOhc47puj1LCbQp1RNJ7HxrlcHR5xorEryyljqLoJaWP0DmOLXggxII9F1Gw+0DmObTruztfanW4zwY/ryPv5pYtVGb2+5Tl0229rujq1EwKVZlTFRUcORWmUlHsyxV9GijKzxi0ji/1Kj9RD2svkjmFVr45rTrPlfRVqmL6fH+yztp4kCmSBcfmFTnzOMG4lmOFypmm/bQ9lp9SAm/40fuj+r+y5aljpVjDuIF3Seei4X8w1LfBv8A0mNHRjbP7o/q/spqG1A5wbBk9Z4SucDverWzH/8AUN9f9pV+DWahzSk1TZVk08FFtHTJIysfaG1nAgURm5m3Tn+rFdzJkjjVswxi5Oka6SyKG1nTcBw6WdaxgaFalKqHCRoUseWOToJRcex8JQkkrSIIQKchCAGpEJxCCAGJJyUIHZ877Lee5q8jVJjyET8k7YdDPhg4mwab85eSB8lPgqUYSuf9V0X0GVh/EqtsR5ZgqVzdkmPUj4fNcSXu/lf4GlzbGChmq03RYd8J8nUwtGu4se1o1LXAze5cAocBRMMB+48+pNObIYp0PEcKYPTxuP5Kty3SDy0e44/aQotFSfsm585aAQA1pIM8Lty+bgr9CsHtDmmWuEg8wdCvFa+3a2KpGn3uSme9ed4Q6o80918XA3y7Tg4gSFtdl+3L8MWUcSKmQxENNQsAAm8yWkyLTGUwuss6vnognZ6fiMS2m0ucYAXLYztGaziKf7Ma3jMNNR+vNZW1NrvxlSGT3Y4cI5n4J1LD5Kems62/WpXG1uunkuOP7fJ19PpYx5n34M7a+DFKKtL9mTlLT7Djp6Hh6Kth6ZrZmNjNMgcxr5cVu4dgqZqdTwVRlI6wYcOsxBXD/wCIOo1i2d+k4tJBjeYS2fhKWlyb40dKCtOHuVsFSrDFltVjm5TEFpiODtIIPCF12KLqdN5gFpvcgkdRxU+C7Y06jR3zQHDjaD5cll9pO0jKoNOmBcECOOn61TW5z4Rz4RyQk01+TuqXbnC02UhXrNbUdTY9whxy5mgy4tBDJ1uRqqmM29QOJe1tWmXbtg4G5aLSLT0XkYp5BkLi9xMHhLiQBfVwtHJPxjntYDTeCdHNEAzxnyk/249V5N6oMeiX3J8HstKtKeXLjuzG3JpDvHeGxcT+JXSYfHNqCWuBHMEEe8KKZknBplmo5Zm3KsUT1LR8Z/BXXvWR2jf9k0c3/IOVWd+hjwr1IzsNUutWhUWLhlf72GyuL0dBmmHq3st327P1wKxsPXcVJhsYRvR4bwLeilCe2SZCcLi0dPtPaRFmkZRGYiLg8AZ5wPVZrcczNJJ4GTwaQ5ov/K8+i5rE7Xc6p3dNrnOeBEDwkNBaSbAAFziZPs9QrWGwFeoAXinTlzZbmNQhoGZrbADUMHGfVa5ZZ5XuKFhjjVNmzQxzWGfXLA3bEEW/gd8VLh9rwQJg6u8yfD6afyn05/FbIxDWfZ1KLt4Xcx8FhLjmDWu8QkiCYPMKPBbHxLnOc80mtDt2c5JacsPIBMky862twJUouceUJwg+2eg4THBwHM/G0q2uc7Pnfh4h97gzEQSPLS3ULowuzp5ucLZz8kdsqQoQTkCrysyNsbc7lzadNueq8S1swA0ENzGL6mw4weSqdle0hxfete0NfScAcswQS4Cxu07pBElYG3do92MRihvValT6rhW6n7OWF7Rxh3eOEcSF0nY7s+MHhWtI+0dv1TxLzeJ4xMe/mkM2oQTiEoQB4K4ZsI8i2Z77coDQfiCqX1XusI1hsW0mtPQ5BPxJWntb7PByPuPMeRdJ6yT8U/aeHmo1rRAc5revjGvpK87GXf5LKt/IytRDarREw18R5sOvks7aJioOXdC2nF8/gtbF04rNEad5b0B/XkqGPpSaRHEOYfNrrfMquEvb/uyyn9pztPF3lroPQEgZpGUGQTqR6lbFLEVCQ/8AlsMroAIDmk2A87wZ5A5OwsEAS6c0OIb6QCY5zIXW4fBnJmK25ppPakdjQfwdZILLldX0huG2rUp1WgDNSAEszBrS68OmM1pHA+E24rpsPtYVIAcC77uV7baQJ1j8OHDCwmJptdvBS7VxNOAWiCNIWOWOM4nX/l8YvbG/yzqMIM1RmtnD04n5LyvtZiwNpYnKbd4fflAd8ZXZ0u27aVENyzXOZuY3GUaOjnBjqVhYHBUnOLzTDnF0uebvLiZLiTqZkqWjxPG5SkjH+nyOTfVcHOO2nbVWNn7PxFWnVr0mF1OgAajuDQbyOcamNBddxjHsawNEXe0ybyzKSRykmGyOnkonOd3FSnTc9jKrXMe1uXIQ4Q7ciJvqL9Vux5oP2M+2WT7Hz8nD7VxshsTIuCTwm40tcT0hUqO0XBwcYF815OaDP5KTHbFqtq92Yg37wmBlGpjmJ0VsYsVKNCkKdOaPeNNR2QNqB1Vz2OIc03hxF50HVaoxVcEJZZY/QkGnjgaYeTeZa32dTwNo0W92N2zUqYokABoYc+UAA6ZJAtM/CVzVWkHOIg/wiCAf4hw0ELqOzbu6LWRDXDM07tzxBynW/movoUm3j5R6HRrSFmdpX2pjq4/AfmrWDqyFm9pam9TH7rviR+Sy6j7GYsK9Zn1HnKI0Jv8Akr2EfHUcQVJsvZbqrbthhuHG3qOa08P2dDdanoG/iSuasE5cpG15IpUx9LDgC3H4JVmy3LTG86STp6zwV1uzweJ9yc7AEDd168elldHSzb56KHkRQ2dgu7YA6M2pLZiYE346D3K83DktIBNxHUcQZ5i0eQVZ9UtFwWEcxLT5O0VPC7TD7tcOVjMETb3rfDFjSqiErfIdqY52GYX1S0NGXeNmzyPIEx8tSsKj2/puBHeT7LZBBO6TIkXiGiYiXBdW5zazHMcA4EFpB0IiCCOIhed7R7IVadZ5ADmAzTygwBIILzpIAPnHUKGTDGPPI4u+GjtNmbcfAeWGJBBA5jUnrof+F1b+0lKnRFSqQ2ZsDmJgwSI1HVee7M2iBQaACXAbrBYm1uo/HTmgxoLy+oRUeRmklwe3KRutkZRxERHwSwZHjT8FWTEsjOjxvb2oXRRotA+88ucYtfKwRN/DmJ8oTMT2rxH+U6mbg3ouy5YJ8QfJJibcFjd8MmQz+7IBAObQPd4jaTc8JjRNNN5IIzVHRm/ZZ6bjlHdyZGk6AwZ6Wk9Rkb7JrBjS6IqG23NxFB1Wjn7gO7pozhhJMuqS4HMZ4zyML0PYfaOniwQyWvbGZjrOAPEcx1HwXAspvcxuc+LxQR9nAc2RBIZoLtcNW21iTAY+jgsWx9So8NDajcuYvc7OcoGUX9kHh4eMAq/Fnk5VIpy4Y7bj2enpLjT9J1EPAfSqsDhmDnBrpHDdplzhPlyUTfpVoEfsqv8AVhx8DVBHqFs+pEy/Tl4OP2psiq+k2mG6wHDM0Q0uBdxvadFYds57qzHQMrXFzpmdCBFoNyPcn4xxa6m0OeZeAd9wMNBcdDpDTZVacPxlNrpu2pYkkHKw3g+a4Sng20k/d9llRsdisHvhz302wXcRMEQBeNFj7TxdGnRlr3PLHuILZgOcTYkW48+CubWpgYmnYW7wC3No/JYr6JqUMQBctqPPrmzK/BLG/thX55LsSt9GdsvFWvrJM6XJLvxK6I7YIpwRdcHSxRY4h09CZtyC16W0nGCWggA6gxpr1j3Kc8T3HrNLqsf6ZSf9q5X4L/10uKkLzElYYe5rpvrbkY5c1ep4g1iGtBn9ceSqeNR5Oms0ZpOL4Ke08dD2kcM3usPzWpsfaeaBMT+oUW2exdZm/SiqyBIZ4m8932h5e5ZWDcWGDYg3BEEHryWmDhKHDObv3ZG/Y7/DVaU78k9NI8jorrtqUmtLWt4Wnjb/AIXHMxvEn9Cyr4jacDn66XlQUbZXOMUXu1dcPouIOUjeniBo4dZaXD1XIMxLwco3hNovrfQXC1u/dXIaBLZhx1GosfeFpPph1JzKbJc02qBwbabW0gQD/KtMHsVM5menLcmjJw1aq1gc0WI4ATE8P+FLsjaJbXa90homZMRIIueAuLqtg9rmlLQAHg2fyDdWxFwYUdWk+s7PTygOkEAkcb2A+GvRTUSM5qMFufDPWtg7VbVBy6tMOFrSJGmoPPoeS1XYRj6gqPvkgBlss3dJ58LLzTse9+ErOOJBaHsLWtBFQ2cw5nNYSQALae0V2WExhxGJPdE5MrcxgjTWxg9J5rPkgYFtUuHwdPSxhN4JVtjiq9GlyCstEKSFL4H0zdTCp0VGpU5R14wh9ZgXkjoQPlopWRqy85wOqycf2bpvOel9nU+8y0/xN0dx1Un+JN9q3o4/IQnsxzDpPruz5A6pbk+ySi10YwqvoktrCCdHDwOPTiD0+avjLXGV3SwOvnPFWMc5j2/aAOaNbmw9PNZAe2nU3XyNY1JbPPpPyUXT4ZbFbzA2zg8uILWtAbLID3Qwhsk8OMZQT+4fK9RjvCTLTc3ZmLiMrXvhrAHCbTvDKTbQnY2jiG1YBcwMLd6RvFsQ7K7hqPILHbiMri4PJYBDC4kAC+WA7ctAvxjgAs841+Ce1pDqNRrIplpYcpBe5jmi0EwXA2ABsNNYHB1ar3gGQyH8yAC1rsxzGJlsOI8JIniFDWw0MIFR4ynvt17TmDQ1zmvAbk+/xAAI5ys6t2ie2uzO0taHZnCnU3nNPg0DT+9BgkO4AgKMY2xGhiNohtJrqbMwLSxrmltFri0cctwwS42In2RBlZ9XaG9UrU6RYSWvY8NaajSIaQWvJaA6/vHpJh9qudVdUy1amd8MJeWsaJDWB7KAlzzB3ZgyLHg3FYgPcO9mnXOVpLWmnD7kB9ISSbzIEEGJaQM01FrojuXTQMQW900vy/WHP7wy9xflu8PqUgMjBBEN4zrEhQGjn3nOpAu3iDRMgm5BhmqpVqNVtiftC4Eua9zCRprqYBbI8osRNhuDEftD7v8A3U1fkSkl7GtinTXpRfxkwZ/y3nX1VfAidoUv/wA6zvhTA+alrANx1GJiapueVF/uGibQrOdtHMGy7uKsDhJfS1I4LnYsarjwzGo3Lgi26yMRT/iP+xy5vDfaVMU0x428IHgaNAui7QVD3tO2j44cWvWBs9v/AFdfqKbveC3/AMVox+hNrx/s36TFvzRj7Mlw2xabGwGzzJkk+vD0hKrsJjpG8J13nEHzzErcwNVsX1Ue0sQ0Cyr3T7s9asWN/wBPYqI8J2RZlkBs8yS4+8qk7AfVqpIAnjycPzTae03A7pKVSs58l1027RJafa6dV+KNrB4gOvTdlP3Tdv8AZT43YtLEj7anvcKjDDh6i58iCub+o1mt72kM7DJIHjbBIO77QtNueiu7N7QusLlZtso+qDMkoptpdmftLsPXYC6g4VmgaDdqf06O9D6LkcUXA5T4piDYgzEGdPVexYfazXQHWPuKi232dw+MZFQAmLOsHt8na+hkLTh1211kRhzLJVHmD8HWp5WEEQ0F2Uhwg3IJbpfgVfwtE5hmOQNJuPE7NIy+UGCB1lXavY2rhqgyAvaJIAgOve4Jh1+PwVTE1iSc0gjVptEWIM+XFbnlU36WZ9D/AA+DbyZnb8GPtzDMbUa6mBcgERY3tu9Y04ytnZuzmEy8ZnOsZaA0EAWDRAtYbwmx9MjF1ACCQYBEBrsptpBvBWx2VonEVqdPMR3rwwmbjMd4nmfEbq2TlsVF8sWH68nNelK6NfD9lKm0v/qAtLCA57t2loN0vEyegEi3Bd92Q+jqphMxrVw8ujdawhjYniTLteQ4811mzcGyhSbTpNDWMENHTrzPEnirPeK6MFVM87qMyyZHKEdqM9+zHNbAIPwKrinGputnvVTxuBzuaRGu/c3bB0jjMDy8lGeP9pGGX9xnBznuLWNc6LFwsB0nSU2tsoi5EAan+wm63qTABAEAKRwspRxcdilmd8I5p9OlaWiQRcyT70x2HpkGxM3MueevE2UPaXDGm4PZ4XGCOTomR5ifIhZDsYVW+HTNC5VpmzVwtINIIdcEHfdy87cfcsDFbMo03GpTL8/AueXZeYDTYTebKcbRMc1jbVx5fYQOREfDh/wq5V7F2Nuy/Tqh8RTzuE2AhpETczu8efyVN+EZmNR7g0NIeZIcIe2C5uSS2YME2mJEwpcDjJw8lzcwBDGhrc4fpNtdAevVCljG0WgvZB1NmNLS94cSbi8hp1m3FZ5MvnZRxVYNyZSTLhLYOTNIOZuZxdEkm8WAgQVWxQdWquqGHF3iAFhEaToYaL3tKdjMVTdWYWGQ47zpN3QBq4Bx6k3tyV2niO7khoccnhcJAB9rzETYzy5qLIKVE2G2r3PdtoMOUNioxxkVKhHjaZOQTeRGgtxU+LxVOlWbVfvGDnaHPcWVA5pbBdBcBLhLuA8gs7G7RORrKriBIMAQ7KZOcnhxk/u8lmVIIMki8uygRugktJN3cSQLck4psplVmhtz6xiKbqs025RbIQQ1obvGfam5vyAWH3rRbvGnrLR8JsrWKLTQe1rqgzNYyDMRmn0sPI25mcIYCj94K2PC5CjuajQcVTJictQtvruZXD3O+Cdspjm4wviJovaJ/jp/ktjBdl8Q3ECrUpscGteAG1QSS6IIDgABAOpnRWPqNUVs9WgW0w1w3Xte8ulpADGDSx4qiGGcYq0Z4yicr2wYWsDx7LmOP9WX8VzFCtlxxPB9O/8AI4n5Fd1t/vMTRqUaOGrNLhAdUpljbX8V49yxsH2Fqmo19Z3duaN3u3ZnSRDpzNyxHmrY4+DRjy/TyKa9iOpSjRVMRSnVbe09jupNBBzQL2AJ62ELEOI5rO4NM9fg1Ucsd0WQsw6uDDwwk6C5KjbimDUhdLszZAxFLxPZJBlsA20uQrI43Lgo1WtWJWzmdi9oGhwBOU6Q6wPkfwXQ4jZFKvvRkeb5xa/UaFaX/wAPrDw1WVB92tSa74hWqGw6rBBosHWi/KP6HWUcukfcODkR16lzJ8nK1cLVoiKjQ9vAtGb4ahS4bFg+F0dCfwK62pgCG3Y6OILfykKjT2Mx5IFZzJ4ZWOLf6hPvWJ4pXUlRqjrYuPJUp7QJs5pPk3N8lhbY2bQxzz3NVrarBLnCHZmjVr2gg5mxrqND07rB9k3tdm78Pb+8xot0LYC0G9mKPt06T+rqVMn3xK2YNJOLvow5ddji7gePYv6Oa1QfZ1aR4zvB1uGUiPinbD7P4jZ9VlR1Nz+7qNfuAuLgDvAZZ1Fl7EOzeHGlFg/hGX/bCiqbDa0zTbBGm8/5Ewtu3KlTpoyvVxlLdyaWGxDajGubMOAIkFpg3u03B6HRJxWXTwtcGQT63B9FI92J4U2H+ZzfhBVm/wCDA4/JbdVhQ4XazHYg0cw7zu+8yTcNzZZjzIWbicNjHiB3dMcxLne92nuUOC2WaFQVMrTU4u9ozYgu1MqO92S2quzqw9MfXUNPGNcOR5cVDXcGiXEAcyYV+/wU7TP7S4poojMdXgDzgn5ArnH0w4WK2dvdmWbQDA97gxklobaXG2Y+lh5nmoMJ9HVFn+ZXI5d64D4KuUXJ2i2EoxXJz+IrZQQd0aEnj0HEqlh9kPrvB+0psH3QA48NXAwL+a9GwXZqhS8LL8zLnf1GSr7cK0aAJLF5JPUeDzTZuxe5zQ0hhMHM0uc+TkZBJMb87pA6czea1lawygRHECJMbkAjw684813zsM0iC0HzCiq7NpPG8xp9IPlIuqZaZt3ZNaryjyXa+wsxbVYd6llLGh+YuIyl0AOjKTI0DtZF0z60Wk95Tc15Bguju2+02KgOWwLT+C9Uq9naLo3TYyDmdPlJJj0UVTsxSJPiEiN3KDA03ok+qX0Z9Ml+ogePjbTKhIFUBzM7YBzNLd5xGpAm0Fs/imYqtSzCoKhbYDI4mTNpygkgxGlrG69TH0d4SGjJ4XZhOUmSIiSNOmiGF+jbA03ZhQaTzcS6OMAaAeitWJlcs8fBy+yuzLMZTZ3jZZAOZri1psSNyb6geg81rj6OML9z4ldhRwLGCGtAA4BTd2rI49qKJZG2SZboFqekrSsgq4UEKnU2SCVqFAhJxTJKTRi1NgZuPwWbiPo9w9Qy9oJ5ix+C6xJR2RLVnnHpnMYH6PcJSMtpCeZufit2js9jPC0BWklJRSIyySl2xgpBODUikEyuwgJtSg13iaD5gFOSSpMdgYwNEAADkESlCSYrGlOakiECHgIwhKKYDS1QVcGHaqwlKTVhZQq7IDhBNuoVal2Woh2bLJ+S2U1R+nHwS3y8kVPDtbYJ8IlCFIiCEoRhBACITU4pqBMSMIBOlADSEk4pqAYkIRSQFj4SSlJAWIpJJIACSSSYxJJJICxBJIJIAKSSSQASSSQAkQkkgAyjKCCAHEoAoJIAckUECmAUkEEAGUEkCUgCSmoFJMiFKUEkAOlCUEkAGUJQSQB//9k=">
            <a:extLst>
              <a:ext uri="{FF2B5EF4-FFF2-40B4-BE49-F238E27FC236}">
                <a16:creationId xmlns:a16="http://schemas.microsoft.com/office/drawing/2014/main" id="{E9D6B74A-93AF-472A-980E-E6AEE6C0B03A}"/>
              </a:ext>
            </a:extLst>
          </p:cNvPr>
          <p:cNvSpPr>
            <a:spLocks noChangeAspect="1" noChangeArrowheads="1"/>
          </p:cNvSpPr>
          <p:nvPr/>
        </p:nvSpPr>
        <p:spPr bwMode="auto">
          <a:xfrm>
            <a:off x="1685925" y="-868363"/>
            <a:ext cx="2533650" cy="180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sp>
        <p:nvSpPr>
          <p:cNvPr id="95239" name="AutoShape 11" descr="data:image/jpeg;base64,/9j/4AAQSkZJRgABAQAAAQABAAD/2wCEAAkGBhQQDxUUEBQUFRQUFhYUFRUVFBQVFRQUFRQWFBUUFxUXHCYeFxwjHBcUIC8gIycpLCwsFR8xNzAqNSYrLCkBCQoKDgwOGg8PGiwkHCQqLCwsLSwpKSwsLCwsKSksKSwpLCwsKSwpKSktLCksLCwsLCwpKSksKSwsLCwsLCwsLP/AABEIAL4BCgMBIgACEQEDEQH/xAAcAAABBQEBAQAAAAAAAAAAAAABAAIDBAUGBwj/xABDEAABAwIDBQUEBwYFBAMAAAABAAIRAyEEEjEFIkFRYQYTMnGBQpGhsQcUI1LB0fAzYnKCkuEVQ2Oy8SSiwuIWNHP/xAAaAQACAwEBAAAAAAAAAAAAAAAAAQIDBAUG/8QALBEAAgIBBAEDAwIHAAAAAAAAAAECEQMEEiExUSJBYRMycRRSBRUjQrHB8P/aAAwDAQACEQMRAD8A9SATgEQ1OAVJaDKiGogJwCBDQE4BGE5ADYRhGE4NQA2EYToRhFAMhFOhKE6CxsIp0JZUUA2EoT8qUIoBkJQn5UoRQDIShPhLKgBkJQn5UIQIYQlCfCUIAjyoQpIQhADIQhSQgQkMjhCFIQhCAIi1NIUxCaQgCIhCFIQhCADCICbXrNptLqjg1oiXOMASQ0ST1IHqpJQAgEYQ70ZssjNGbLN8sxMcpUgTAACMIgIwgAQiAnQjCYhoCMJ0IwgYyEYToRhAhsJQnQjCAGQlCfCUIAblQhSQhCBjIRyp0JQgBsJZU6EoQAyEIUkIQgBkIZU+EoQIjIQhSEIEIAjhCFJlQhIBhCaQpCE2EUBGWpsKUhCEhnimyu1VavUrNqPzNe8VnkzIdThgAGjWxwA9hmkK6zab6WHbVonK8NJEHRrczHa2sHO9Vx2w8SBiX5rd4X5Zk3MGDHO/vW7i64+rkNBLRmpPERLmzJdJ4tDTbnHlkm2posRdw/afEPLar6pL2GoGPMS0ABwsRDhLnjjIsn0u3lUY1uIqQ5zGim8N3Q+m0iecTc2tMdFhbQBpsAzGzWtFhqbOt6H4q7svZX1nE0qbSA55ymYJy2gnnALj7gpKXNkkrPeMqICdCMLWUAARhEBEBAADUYRhKEwAijCWVAASToSQFjYRhOSQFjcqUJyCKFYEoTkkUMZCUJ6CKFY2EoT4QhMdjIShPhIhILIyEITyEoQBHCBCkhNISAZlTSFJCEIAjhCE8hCEgPmag0fXmgmN9rp0vkBF/Oy18RmqYdzgDnDn03OMEONUmS0AWIzm6yqLw7G3HWBe4aDEm/Na+JdnaQAWsdVLW8M1xEx+8SJ6LFkfqQ7IdvVwzLlg/aE3mTxvzFv+5bnZ6p3eIoVA7w1qZdbxB1SC0cSY0j7oXO9oAwV6QkkGSbXElsfIhaFJhOJw8CA1xcPJjmu4e71QukTvhn0EGogIgzfmnBb0VjYRARRToVghFJKECEkjCMIAbCUIkLNdXeDv97H+m1rmnrYF4+CANGEoVGnXZzq/zCuPnCcMVT5v91ZAF1BU3Yhh0770bXHxiFGKlQndFQCdXlsX6eJFgaCKISQAEITkkANShOhJADYSRhKEANShEhKEANhDKnJQgdjITSFIQmkJAMhNUkJQgZ827MoA49zzYBlQjjeWtH4q/hKjixkAODalSx0Fn8devmU3Y9DO+u+wEtpi9uJdr5N96fs6oAxwPB1Ygx/qFuvr8Fypytv4oVmJtKkTi6OYjeaXH+p3Bae0WjOwATZxBvIywLe9VcZvYmlNz3bgDYe1N+eq0sThy5zY4Mq39WqUp/avgd+yPoOkN0eQ+SkUdAyxp5gH3hSwuoiIIRhKEUABUK+38PTMPrUwRqM4kecaLk+1HaY1XGlRcRTFnOafGeIng35rBoMYwEvuOEaeqyz1CTqJ0cOhc47puj1LCbQp1RNJ7HxrlcHR5xorEryyljqLoJaWP0DmOLXggxII9F1Gw+0DmObTruztfanW4zwY/ryPv5pYtVGb2+5Tl0229rujq1EwKVZlTFRUcORWmUlHsyxV9GijKzxi0ji/1Kj9RD2svkjmFVr45rTrPlfRVqmL6fH+yztp4kCmSBcfmFTnzOMG4lmOFypmm/bQ9lp9SAm/40fuj+r+y5aljpVjDuIF3Seei4X8w1LfBv8A0mNHRjbP7o/q/spqG1A5wbBk9Z4SucDverWzH/8AUN9f9pV+DWahzSk1TZVk08FFtHTJIysfaG1nAgURm5m3Tn+rFdzJkjjVswxi5Oka6SyKG1nTcBw6WdaxgaFalKqHCRoUseWOToJRcex8JQkkrSIIQKchCAGpEJxCCAGJJyUIHZ877Lee5q8jVJjyET8k7YdDPhg4mwab85eSB8lPgqUYSuf9V0X0GVh/EqtsR5ZgqVzdkmPUj4fNcSXu/lf4GlzbGChmq03RYd8J8nUwtGu4se1o1LXAze5cAocBRMMB+48+pNObIYp0PEcKYPTxuP5Kty3SDy0e44/aQotFSfsm585aAQA1pIM8Lty+bgr9CsHtDmmWuEg8wdCvFa+3a2KpGn3uSme9ed4Q6o80918XA3y7Tg4gSFtdl+3L8MWUcSKmQxENNQsAAm8yWkyLTGUwuss6vnognZ6fiMS2m0ucYAXLYztGaziKf7Ma3jMNNR+vNZW1NrvxlSGT3Y4cI5n4J1LD5Kems62/WpXG1uunkuOP7fJ19PpYx5n34M7a+DFKKtL9mTlLT7Djp6Hh6Kth6ZrZmNjNMgcxr5cVu4dgqZqdTwVRlI6wYcOsxBXD/wCIOo1i2d+k4tJBjeYS2fhKWlyb40dKCtOHuVsFSrDFltVjm5TEFpiODtIIPCF12KLqdN5gFpvcgkdRxU+C7Y06jR3zQHDjaD5cll9pO0jKoNOmBcECOOn61TW5z4Rz4RyQk01+TuqXbnC02UhXrNbUdTY9whxy5mgy4tBDJ1uRqqmM29QOJe1tWmXbtg4G5aLSLT0XkYp5BkLi9xMHhLiQBfVwtHJPxjntYDTeCdHNEAzxnyk/249V5N6oMeiX3J8HstKtKeXLjuzG3JpDvHeGxcT+JXSYfHNqCWuBHMEEe8KKZknBplmo5Zm3KsUT1LR8Z/BXXvWR2jf9k0c3/IOVWd+hjwr1IzsNUutWhUWLhlf72GyuL0dBmmHq3st327P1wKxsPXcVJhsYRvR4bwLeilCe2SZCcLi0dPtPaRFmkZRGYiLg8AZ5wPVZrcczNJJ4GTwaQ5ov/K8+i5rE7Xc6p3dNrnOeBEDwkNBaSbAAFziZPs9QrWGwFeoAXinTlzZbmNQhoGZrbADUMHGfVa5ZZ5XuKFhjjVNmzQxzWGfXLA3bEEW/gd8VLh9rwQJg6u8yfD6afyn05/FbIxDWfZ1KLt4Xcx8FhLjmDWu8QkiCYPMKPBbHxLnOc80mtDt2c5JacsPIBMky862twJUouceUJwg+2eg4THBwHM/G0q2uc7Pnfh4h97gzEQSPLS3ULowuzp5ucLZz8kdsqQoQTkCrysyNsbc7lzadNueq8S1swA0ENzGL6mw4weSqdle0hxfete0NfScAcswQS4Cxu07pBElYG3do92MRihvValT6rhW6n7OWF7Rxh3eOEcSF0nY7s+MHhWtI+0dv1TxLzeJ4xMe/mkM2oQTiEoQB4K4ZsI8i2Z77coDQfiCqX1XusI1hsW0mtPQ5BPxJWntb7PByPuPMeRdJ6yT8U/aeHmo1rRAc5revjGvpK87GXf5LKt/IytRDarREw18R5sOvks7aJioOXdC2nF8/gtbF04rNEad5b0B/XkqGPpSaRHEOYfNrrfMquEvb/uyyn9pztPF3lroPQEgZpGUGQTqR6lbFLEVCQ/8AlsMroAIDmk2A87wZ5A5OwsEAS6c0OIb6QCY5zIXW4fBnJmK25ppPakdjQfwdZILLldX0huG2rUp1WgDNSAEszBrS68OmM1pHA+E24rpsPtYVIAcC77uV7baQJ1j8OHDCwmJptdvBS7VxNOAWiCNIWOWOM4nX/l8YvbG/yzqMIM1RmtnD04n5LyvtZiwNpYnKbd4fflAd8ZXZ0u27aVENyzXOZuY3GUaOjnBjqVhYHBUnOLzTDnF0uebvLiZLiTqZkqWjxPG5SkjH+nyOTfVcHOO2nbVWNn7PxFWnVr0mF1OgAajuDQbyOcamNBddxjHsawNEXe0ybyzKSRykmGyOnkonOd3FSnTc9jKrXMe1uXIQ4Q7ciJvqL9Vux5oP2M+2WT7Hz8nD7VxshsTIuCTwm40tcT0hUqO0XBwcYF815OaDP5KTHbFqtq92Yg37wmBlGpjmJ0VsYsVKNCkKdOaPeNNR2QNqB1Vz2OIc03hxF50HVaoxVcEJZZY/QkGnjgaYeTeZa32dTwNo0W92N2zUqYokABoYc+UAA6ZJAtM/CVzVWkHOIg/wiCAf4hw0ELqOzbu6LWRDXDM07tzxBynW/movoUm3j5R6HRrSFmdpX2pjq4/AfmrWDqyFm9pam9TH7rviR+Sy6j7GYsK9Zn1HnKI0Jv8Akr2EfHUcQVJsvZbqrbthhuHG3qOa08P2dDdanoG/iSuasE5cpG15IpUx9LDgC3H4JVmy3LTG86STp6zwV1uzweJ9yc7AEDd168elldHSzb56KHkRQ2dgu7YA6M2pLZiYE346D3K83DktIBNxHUcQZ5i0eQVZ9UtFwWEcxLT5O0VPC7TD7tcOVjMETb3rfDFjSqiErfIdqY52GYX1S0NGXeNmzyPIEx8tSsKj2/puBHeT7LZBBO6TIkXiGiYiXBdW5zazHMcA4EFpB0IiCCOIhed7R7IVadZ5ADmAzTygwBIILzpIAPnHUKGTDGPPI4u+GjtNmbcfAeWGJBBA5jUnrof+F1b+0lKnRFSqQ2ZsDmJgwSI1HVee7M2iBQaACXAbrBYm1uo/HTmgxoLy+oRUeRmklwe3KRutkZRxERHwSwZHjT8FWTEsjOjxvb2oXRRotA+88ucYtfKwRN/DmJ8oTMT2rxH+U6mbg3ouy5YJ8QfJJibcFjd8MmQz+7IBAObQPd4jaTc8JjRNNN5IIzVHRm/ZZ6bjlHdyZGk6AwZ6Wk9Rkb7JrBjS6IqG23NxFB1Wjn7gO7pozhhJMuqS4HMZ4zyML0PYfaOniwQyWvbGZjrOAPEcx1HwXAspvcxuc+LxQR9nAc2RBIZoLtcNW21iTAY+jgsWx9So8NDajcuYvc7OcoGUX9kHh4eMAq/Fnk5VIpy4Y7bj2enpLjT9J1EPAfSqsDhmDnBrpHDdplzhPlyUTfpVoEfsqv8AVhx8DVBHqFs+pEy/Tl4OP2psiq+k2mG6wHDM0Q0uBdxvadFYds57qzHQMrXFzpmdCBFoNyPcn4xxa6m0OeZeAd9wMNBcdDpDTZVacPxlNrpu2pYkkHKw3g+a4Sng20k/d9llRsdisHvhz302wXcRMEQBeNFj7TxdGnRlr3PLHuILZgOcTYkW48+CubWpgYmnYW7wC3No/JYr6JqUMQBctqPPrmzK/BLG/thX55LsSt9GdsvFWvrJM6XJLvxK6I7YIpwRdcHSxRY4h09CZtyC16W0nGCWggA6gxpr1j3Kc8T3HrNLqsf6ZSf9q5X4L/10uKkLzElYYe5rpvrbkY5c1ep4g1iGtBn9ceSqeNR5Oms0ZpOL4Ke08dD2kcM3usPzWpsfaeaBMT+oUW2exdZm/SiqyBIZ4m8932h5e5ZWDcWGDYg3BEEHryWmDhKHDObv3ZG/Y7/DVaU78k9NI8jorrtqUmtLWt4Wnjb/AIXHMxvEn9Cyr4jacDn66XlQUbZXOMUXu1dcPouIOUjeniBo4dZaXD1XIMxLwco3hNovrfQXC1u/dXIaBLZhx1GosfeFpPph1JzKbJc02qBwbabW0gQD/KtMHsVM5menLcmjJw1aq1gc0WI4ATE8P+FLsjaJbXa90homZMRIIueAuLqtg9rmlLQAHg2fyDdWxFwYUdWk+s7PTygOkEAkcb2A+GvRTUSM5qMFufDPWtg7VbVBy6tMOFrSJGmoPPoeS1XYRj6gqPvkgBlss3dJ58LLzTse9+ErOOJBaHsLWtBFQ2cw5nNYSQALae0V2WExhxGJPdE5MrcxgjTWxg9J5rPkgYFtUuHwdPSxhN4JVtjiq9GlyCstEKSFL4H0zdTCp0VGpU5R14wh9ZgXkjoQPlopWRqy85wOqycf2bpvOel9nU+8y0/xN0dx1Un+JN9q3o4/IQnsxzDpPruz5A6pbk+ySi10YwqvoktrCCdHDwOPTiD0+avjLXGV3SwOvnPFWMc5j2/aAOaNbmw9PNZAe2nU3XyNY1JbPPpPyUXT4ZbFbzA2zg8uILWtAbLID3Qwhsk8OMZQT+4fK9RjvCTLTc3ZmLiMrXvhrAHCbTvDKTbQnY2jiG1YBcwMLd6RvFsQ7K7hqPILHbiMri4PJYBDC4kAC+WA7ctAvxjgAs841+Ce1pDqNRrIplpYcpBe5jmi0EwXA2ABsNNYHB1ar3gGQyH8yAC1rsxzGJlsOI8JIniFDWw0MIFR4ynvt17TmDQ1zmvAbk+/xAAI5ys6t2ie2uzO0taHZnCnU3nNPg0DT+9BgkO4AgKMY2xGhiNohtJrqbMwLSxrmltFri0cctwwS42In2RBlZ9XaG9UrU6RYSWvY8NaajSIaQWvJaA6/vHpJh9qudVdUy1amd8MJeWsaJDWB7KAlzzB3ZgyLHg3FYgPcO9mnXOVpLWmnD7kB9ISSbzIEEGJaQM01FrojuXTQMQW900vy/WHP7wy9xflu8PqUgMjBBEN4zrEhQGjn3nOpAu3iDRMgm5BhmqpVqNVtiftC4Eua9zCRprqYBbI8osRNhuDEftD7v8A3U1fkSkl7GtinTXpRfxkwZ/y3nX1VfAidoUv/wA6zvhTA+alrANx1GJiapueVF/uGibQrOdtHMGy7uKsDhJfS1I4LnYsarjwzGo3Lgi26yMRT/iP+xy5vDfaVMU0x428IHgaNAui7QVD3tO2j44cWvWBs9v/AFdfqKbveC3/AMVox+hNrx/s36TFvzRj7Mlw2xabGwGzzJkk+vD0hKrsJjpG8J13nEHzzErcwNVsX1Ue0sQ0Cyr3T7s9asWN/wBPYqI8J2RZlkBs8yS4+8qk7AfVqpIAnjycPzTae03A7pKVSs58l1027RJafa6dV+KNrB4gOvTdlP3Tdv8AZT43YtLEj7anvcKjDDh6i58iCub+o1mt72kM7DJIHjbBIO77QtNueiu7N7QusLlZtso+qDMkoptpdmftLsPXYC6g4VmgaDdqf06O9D6LkcUXA5T4piDYgzEGdPVexYfazXQHWPuKi232dw+MZFQAmLOsHt8na+hkLTh1211kRhzLJVHmD8HWp5WEEQ0F2Uhwg3IJbpfgVfwtE5hmOQNJuPE7NIy+UGCB1lXavY2rhqgyAvaJIAgOve4Jh1+PwVTE1iSc0gjVptEWIM+XFbnlU36WZ9D/AA+DbyZnb8GPtzDMbUa6mBcgERY3tu9Y04ytnZuzmEy8ZnOsZaA0EAWDRAtYbwmx9MjF1ACCQYBEBrsptpBvBWx2VonEVqdPMR3rwwmbjMd4nmfEbq2TlsVF8sWH68nNelK6NfD9lKm0v/qAtLCA57t2loN0vEyegEi3Bd92Q+jqphMxrVw8ujdawhjYniTLteQ4811mzcGyhSbTpNDWMENHTrzPEnirPeK6MFVM87qMyyZHKEdqM9+zHNbAIPwKrinGputnvVTxuBzuaRGu/c3bB0jjMDy8lGeP9pGGX9xnBznuLWNc6LFwsB0nSU2tsoi5EAan+wm63qTABAEAKRwspRxcdilmd8I5p9OlaWiQRcyT70x2HpkGxM3MueevE2UPaXDGm4PZ4XGCOTomR5ifIhZDsYVW+HTNC5VpmzVwtINIIdcEHfdy87cfcsDFbMo03GpTL8/AueXZeYDTYTebKcbRMc1jbVx5fYQOREfDh/wq5V7F2Nuy/Tqh8RTzuE2AhpETczu8efyVN+EZmNR7g0NIeZIcIe2C5uSS2YME2mJEwpcDjJw8lzcwBDGhrc4fpNtdAevVCljG0WgvZB1NmNLS94cSbi8hp1m3FZ5MvnZRxVYNyZSTLhLYOTNIOZuZxdEkm8WAgQVWxQdWquqGHF3iAFhEaToYaL3tKdjMVTdWYWGQ47zpN3QBq4Bx6k3tyV2niO7khoccnhcJAB9rzETYzy5qLIKVE2G2r3PdtoMOUNioxxkVKhHjaZOQTeRGgtxU+LxVOlWbVfvGDnaHPcWVA5pbBdBcBLhLuA8gs7G7RORrKriBIMAQ7KZOcnhxk/u8lmVIIMki8uygRugktJN3cSQLck4psplVmhtz6xiKbqs025RbIQQ1obvGfam5vyAWH3rRbvGnrLR8JsrWKLTQe1rqgzNYyDMRmn0sPI25mcIYCj94K2PC5CjuajQcVTJictQtvruZXD3O+Cdspjm4wviJovaJ/jp/ktjBdl8Q3ECrUpscGteAG1QSS6IIDgABAOpnRWPqNUVs9WgW0w1w3Xte8ulpADGDSx4qiGGcYq0Z4yicr2wYWsDx7LmOP9WX8VzFCtlxxPB9O/8AI4n5Fd1t/vMTRqUaOGrNLhAdUpljbX8V49yxsH2Fqmo19Z3duaN3u3ZnSRDpzNyxHmrY4+DRjy/TyKa9iOpSjRVMRSnVbe09jupNBBzQL2AJ62ELEOI5rO4NM9fg1Ucsd0WQsw6uDDwwk6C5KjbimDUhdLszZAxFLxPZJBlsA20uQrI43Lgo1WtWJWzmdi9oGhwBOU6Q6wPkfwXQ4jZFKvvRkeb5xa/UaFaX/wAPrDw1WVB92tSa74hWqGw6rBBosHWi/KP6HWUcukfcODkR16lzJ8nK1cLVoiKjQ9vAtGb4ahS4bFg+F0dCfwK62pgCG3Y6OILfykKjT2Mx5IFZzJ4ZWOLf6hPvWJ4pXUlRqjrYuPJUp7QJs5pPk3N8lhbY2bQxzz3NVrarBLnCHZmjVr2gg5mxrqND07rB9k3tdm78Pb+8xot0LYC0G9mKPt06T+rqVMn3xK2YNJOLvow5ddji7gePYv6Oa1QfZ1aR4zvB1uGUiPinbD7P4jZ9VlR1Nz+7qNfuAuLgDvAZZ1Fl7EOzeHGlFg/hGX/bCiqbDa0zTbBGm8/5Ewtu3KlTpoyvVxlLdyaWGxDajGubMOAIkFpg3u03B6HRJxWXTwtcGQT63B9FI92J4U2H+ZzfhBVm/wCDA4/JbdVhQ4XazHYg0cw7zu+8yTcNzZZjzIWbicNjHiB3dMcxLne92nuUOC2WaFQVMrTU4u9ozYgu1MqO92S2quzqw9MfXUNPGNcOR5cVDXcGiXEAcyYV+/wU7TP7S4poojMdXgDzgn5ArnH0w4WK2dvdmWbQDA97gxklobaXG2Y+lh5nmoMJ9HVFn+ZXI5d64D4KuUXJ2i2EoxXJz+IrZQQd0aEnj0HEqlh9kPrvB+0psH3QA48NXAwL+a9GwXZqhS8LL8zLnf1GSr7cK0aAJLF5JPUeDzTZuxe5zQ0hhMHM0uc+TkZBJMb87pA6czea1lawygRHECJMbkAjw684813zsM0iC0HzCiq7NpPG8xp9IPlIuqZaZt3ZNaryjyXa+wsxbVYd6llLGh+YuIyl0AOjKTI0DtZF0z60Wk95Tc15Bguju2+02KgOWwLT+C9Uq9naLo3TYyDmdPlJJj0UVTsxSJPiEiN3KDA03ok+qX0Z9Ml+ogePjbTKhIFUBzM7YBzNLd5xGpAm0Fs/imYqtSzCoKhbYDI4mTNpygkgxGlrG69TH0d4SGjJ4XZhOUmSIiSNOmiGF+jbA03ZhQaTzcS6OMAaAeitWJlcs8fBy+yuzLMZTZ3jZZAOZri1psSNyb6geg81rj6OML9z4ldhRwLGCGtAA4BTd2rI49qKJZG2SZboFqekrSsgq4UEKnU2SCVqFAhJxTJKTRi1NgZuPwWbiPo9w9Qy9oJ5ix+C6xJR2RLVnnHpnMYH6PcJSMtpCeZufit2js9jPC0BWklJRSIyySl2xgpBODUikEyuwgJtSg13iaD5gFOSSpMdgYwNEAADkESlCSYrGlOakiECHgIwhKKYDS1QVcGHaqwlKTVhZQq7IDhBNuoVal2Woh2bLJ+S2U1R+nHwS3y8kVPDtbYJ8IlCFIiCEoRhBACITU4pqBMSMIBOlADSEk4pqAYkIRSQFj4SSlJAWIpJJIACSSSYxJJJICxBJIJIAKSSSQASSSQAkQkkgAyjKCCAHEoAoJIAckUECmAUkEEAGUEkCUgCSmoFJMiFKUEkAOlCUEkAGUJQSQB//9k=">
            <a:extLst>
              <a:ext uri="{FF2B5EF4-FFF2-40B4-BE49-F238E27FC236}">
                <a16:creationId xmlns:a16="http://schemas.microsoft.com/office/drawing/2014/main" id="{EFD10AB1-138D-49BA-B9AB-E91A949107BE}"/>
              </a:ext>
            </a:extLst>
          </p:cNvPr>
          <p:cNvSpPr>
            <a:spLocks noChangeAspect="1" noChangeArrowheads="1"/>
          </p:cNvSpPr>
          <p:nvPr/>
        </p:nvSpPr>
        <p:spPr bwMode="auto">
          <a:xfrm>
            <a:off x="1685925" y="-868363"/>
            <a:ext cx="2533650" cy="180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sp>
        <p:nvSpPr>
          <p:cNvPr id="95240" name="AutoShape 13" descr="data:image/jpeg;base64,/9j/4AAQSkZJRgABAQAAAQABAAD/2wCEAAkGBhQQDxUUEBQUFRQUFhYUFRUVFBQVFRQUFRQWFBUUFxUXHCYeFxwjHBcUIC8gIycpLCwsFR8xNzAqNSYrLCkBCQoKDgwOGg8PGiwkHCQqLCwsLSwpKSwsLCwsKSksKSwpLCwsKSwpKSktLCksLCwsLCwpKSksKSwsLCwsLCwsLP/AABEIAL4BCgMBIgACEQEDEQH/xAAcAAABBQEBAQAAAAAAAAAAAAABAAIDBAUGBwj/xABDEAABAwIDBQUEBwYFBAMAAAABAAIRAyEEEjEFIkFRYQYTMnGBQpGhsQcUI1LB0fAzYnKCkuEVQ2Oy8SSiwuIWNHP/xAAaAQACAwEBAAAAAAAAAAAAAAAAAQIDBAUG/8QALBEAAgIBBAEDAwIHAAAAAAAAAAECEQMEEiExUSJBYRMycRRSBRUjQrHB8P/aAAwDAQACEQMRAD8A9SATgEQ1OAVJaDKiGogJwCBDQE4BGE5ADYRhGE4NQA2EYToRhFAMhFOhKE6CxsIp0JZUUA2EoT8qUIoBkJQn5UoRQDIShPhLKgBkJQn5UIQIYQlCfCUIAjyoQpIQhADIQhSQgQkMjhCFIQhCAIi1NIUxCaQgCIhCFIQhCADCICbXrNptLqjg1oiXOMASQ0ST1IHqpJQAgEYQ70ZssjNGbLN8sxMcpUgTAACMIgIwgAQiAnQjCYhoCMJ0IwgYyEYToRhAhsJQnQjCAGQlCfCUIAblQhSQhCBjIRyp0JQgBsJZU6EoQAyEIUkIQgBkIZU+EoQIjIQhSEIEIAjhCFJlQhIBhCaQpCE2EUBGWpsKUhCEhnimyu1VavUrNqPzNe8VnkzIdThgAGjWxwA9hmkK6zab6WHbVonK8NJEHRrczHa2sHO9Vx2w8SBiX5rd4X5Zk3MGDHO/vW7i64+rkNBLRmpPERLmzJdJ4tDTbnHlkm2posRdw/afEPLar6pL2GoGPMS0ABwsRDhLnjjIsn0u3lUY1uIqQ5zGim8N3Q+m0iecTc2tMdFhbQBpsAzGzWtFhqbOt6H4q7svZX1nE0qbSA55ymYJy2gnnALj7gpKXNkkrPeMqICdCMLWUAARhEBEBAADUYRhKEwAijCWVAASToSQFjYRhOSQFjcqUJyCKFYEoTkkUMZCUJ6CKFY2EoT4QhMdjIShPhIhILIyEITyEoQBHCBCkhNISAZlTSFJCEIAjhCE8hCEgPmag0fXmgmN9rp0vkBF/Oy18RmqYdzgDnDn03OMEONUmS0AWIzm6yqLw7G3HWBe4aDEm/Na+JdnaQAWsdVLW8M1xEx+8SJ6LFkfqQ7IdvVwzLlg/aE3mTxvzFv+5bnZ6p3eIoVA7w1qZdbxB1SC0cSY0j7oXO9oAwV6QkkGSbXElsfIhaFJhOJw8CA1xcPJjmu4e71QukTvhn0EGogIgzfmnBb0VjYRARRToVghFJKECEkjCMIAbCUIkLNdXeDv97H+m1rmnrYF4+CANGEoVGnXZzq/zCuPnCcMVT5v91ZAF1BU3Yhh0770bXHxiFGKlQndFQCdXlsX6eJFgaCKISQAEITkkANShOhJADYSRhKEANShEhKEANhDKnJQgdjITSFIQmkJAMhNUkJQgZ827MoA49zzYBlQjjeWtH4q/hKjixkAODalSx0Fn8devmU3Y9DO+u+wEtpi9uJdr5N96fs6oAxwPB1Ygx/qFuvr8Fypytv4oVmJtKkTi6OYjeaXH+p3Bae0WjOwATZxBvIywLe9VcZvYmlNz3bgDYe1N+eq0sThy5zY4Mq39WqUp/avgd+yPoOkN0eQ+SkUdAyxp5gH3hSwuoiIIRhKEUABUK+38PTMPrUwRqM4kecaLk+1HaY1XGlRcRTFnOafGeIng35rBoMYwEvuOEaeqyz1CTqJ0cOhc47puj1LCbQp1RNJ7HxrlcHR5xorEryyljqLoJaWP0DmOLXggxII9F1Gw+0DmObTruztfanW4zwY/ryPv5pYtVGb2+5Tl0229rujq1EwKVZlTFRUcORWmUlHsyxV9GijKzxi0ji/1Kj9RD2svkjmFVr45rTrPlfRVqmL6fH+yztp4kCmSBcfmFTnzOMG4lmOFypmm/bQ9lp9SAm/40fuj+r+y5aljpVjDuIF3Seei4X8w1LfBv8A0mNHRjbP7o/q/spqG1A5wbBk9Z4SucDverWzH/8AUN9f9pV+DWahzSk1TZVk08FFtHTJIysfaG1nAgURm5m3Tn+rFdzJkjjVswxi5Oka6SyKG1nTcBw6WdaxgaFalKqHCRoUseWOToJRcex8JQkkrSIIQKchCAGpEJxCCAGJJyUIHZ877Lee5q8jVJjyET8k7YdDPhg4mwab85eSB8lPgqUYSuf9V0X0GVh/EqtsR5ZgqVzdkmPUj4fNcSXu/lf4GlzbGChmq03RYd8J8nUwtGu4se1o1LXAze5cAocBRMMB+48+pNObIYp0PEcKYPTxuP5Kty3SDy0e44/aQotFSfsm585aAQA1pIM8Lty+bgr9CsHtDmmWuEg8wdCvFa+3a2KpGn3uSme9ed4Q6o80918XA3y7Tg4gSFtdl+3L8MWUcSKmQxENNQsAAm8yWkyLTGUwuss6vnognZ6fiMS2m0ucYAXLYztGaziKf7Ma3jMNNR+vNZW1NrvxlSGT3Y4cI5n4J1LD5Kems62/WpXG1uunkuOP7fJ19PpYx5n34M7a+DFKKtL9mTlLT7Djp6Hh6Kth6ZrZmNjNMgcxr5cVu4dgqZqdTwVRlI6wYcOsxBXD/wCIOo1i2d+k4tJBjeYS2fhKWlyb40dKCtOHuVsFSrDFltVjm5TEFpiODtIIPCF12KLqdN5gFpvcgkdRxU+C7Y06jR3zQHDjaD5cll9pO0jKoNOmBcECOOn61TW5z4Rz4RyQk01+TuqXbnC02UhXrNbUdTY9whxy5mgy4tBDJ1uRqqmM29QOJe1tWmXbtg4G5aLSLT0XkYp5BkLi9xMHhLiQBfVwtHJPxjntYDTeCdHNEAzxnyk/249V5N6oMeiX3J8HstKtKeXLjuzG3JpDvHeGxcT+JXSYfHNqCWuBHMEEe8KKZknBplmo5Zm3KsUT1LR8Z/BXXvWR2jf9k0c3/IOVWd+hjwr1IzsNUutWhUWLhlf72GyuL0dBmmHq3st327P1wKxsPXcVJhsYRvR4bwLeilCe2SZCcLi0dPtPaRFmkZRGYiLg8AZ5wPVZrcczNJJ4GTwaQ5ov/K8+i5rE7Xc6p3dNrnOeBEDwkNBaSbAAFziZPs9QrWGwFeoAXinTlzZbmNQhoGZrbADUMHGfVa5ZZ5XuKFhjjVNmzQxzWGfXLA3bEEW/gd8VLh9rwQJg6u8yfD6afyn05/FbIxDWfZ1KLt4Xcx8FhLjmDWu8QkiCYPMKPBbHxLnOc80mtDt2c5JacsPIBMky862twJUouceUJwg+2eg4THBwHM/G0q2uc7Pnfh4h97gzEQSPLS3ULowuzp5ucLZz8kdsqQoQTkCrysyNsbc7lzadNueq8S1swA0ENzGL6mw4weSqdle0hxfete0NfScAcswQS4Cxu07pBElYG3do92MRihvValT6rhW6n7OWF7Rxh3eOEcSF0nY7s+MHhWtI+0dv1TxLzeJ4xMe/mkM2oQTiEoQB4K4ZsI8i2Z77coDQfiCqX1XusI1hsW0mtPQ5BPxJWntb7PByPuPMeRdJ6yT8U/aeHmo1rRAc5revjGvpK87GXf5LKt/IytRDarREw18R5sOvks7aJioOXdC2nF8/gtbF04rNEad5b0B/XkqGPpSaRHEOYfNrrfMquEvb/uyyn9pztPF3lroPQEgZpGUGQTqR6lbFLEVCQ/8AlsMroAIDmk2A87wZ5A5OwsEAS6c0OIb6QCY5zIXW4fBnJmK25ppPakdjQfwdZILLldX0huG2rUp1WgDNSAEszBrS68OmM1pHA+E24rpsPtYVIAcC77uV7baQJ1j8OHDCwmJptdvBS7VxNOAWiCNIWOWOM4nX/l8YvbG/yzqMIM1RmtnD04n5LyvtZiwNpYnKbd4fflAd8ZXZ0u27aVENyzXOZuY3GUaOjnBjqVhYHBUnOLzTDnF0uebvLiZLiTqZkqWjxPG5SkjH+nyOTfVcHOO2nbVWNn7PxFWnVr0mF1OgAajuDQbyOcamNBddxjHsawNEXe0ybyzKSRykmGyOnkonOd3FSnTc9jKrXMe1uXIQ4Q7ciJvqL9Vux5oP2M+2WT7Hz8nD7VxshsTIuCTwm40tcT0hUqO0XBwcYF815OaDP5KTHbFqtq92Yg37wmBlGpjmJ0VsYsVKNCkKdOaPeNNR2QNqB1Vz2OIc03hxF50HVaoxVcEJZZY/QkGnjgaYeTeZa32dTwNo0W92N2zUqYokABoYc+UAA6ZJAtM/CVzVWkHOIg/wiCAf4hw0ELqOzbu6LWRDXDM07tzxBynW/movoUm3j5R6HRrSFmdpX2pjq4/AfmrWDqyFm9pam9TH7rviR+Sy6j7GYsK9Zn1HnKI0Jv8Akr2EfHUcQVJsvZbqrbthhuHG3qOa08P2dDdanoG/iSuasE5cpG15IpUx9LDgC3H4JVmy3LTG86STp6zwV1uzweJ9yc7AEDd168elldHSzb56KHkRQ2dgu7YA6M2pLZiYE346D3K83DktIBNxHUcQZ5i0eQVZ9UtFwWEcxLT5O0VPC7TD7tcOVjMETb3rfDFjSqiErfIdqY52GYX1S0NGXeNmzyPIEx8tSsKj2/puBHeT7LZBBO6TIkXiGiYiXBdW5zazHMcA4EFpB0IiCCOIhed7R7IVadZ5ADmAzTygwBIILzpIAPnHUKGTDGPPI4u+GjtNmbcfAeWGJBBA5jUnrof+F1b+0lKnRFSqQ2ZsDmJgwSI1HVee7M2iBQaACXAbrBYm1uo/HTmgxoLy+oRUeRmklwe3KRutkZRxERHwSwZHjT8FWTEsjOjxvb2oXRRotA+88ucYtfKwRN/DmJ8oTMT2rxH+U6mbg3ouy5YJ8QfJJibcFjd8MmQz+7IBAObQPd4jaTc8JjRNNN5IIzVHRm/ZZ6bjlHdyZGk6AwZ6Wk9Rkb7JrBjS6IqG23NxFB1Wjn7gO7pozhhJMuqS4HMZ4zyML0PYfaOniwQyWvbGZjrOAPEcx1HwXAspvcxuc+LxQR9nAc2RBIZoLtcNW21iTAY+jgsWx9So8NDajcuYvc7OcoGUX9kHh4eMAq/Fnk5VIpy4Y7bj2enpLjT9J1EPAfSqsDhmDnBrpHDdplzhPlyUTfpVoEfsqv8AVhx8DVBHqFs+pEy/Tl4OP2psiq+k2mG6wHDM0Q0uBdxvadFYds57qzHQMrXFzpmdCBFoNyPcn4xxa6m0OeZeAd9wMNBcdDpDTZVacPxlNrpu2pYkkHKw3g+a4Sng20k/d9llRsdisHvhz302wXcRMEQBeNFj7TxdGnRlr3PLHuILZgOcTYkW48+CubWpgYmnYW7wC3No/JYr6JqUMQBctqPPrmzK/BLG/thX55LsSt9GdsvFWvrJM6XJLvxK6I7YIpwRdcHSxRY4h09CZtyC16W0nGCWggA6gxpr1j3Kc8T3HrNLqsf6ZSf9q5X4L/10uKkLzElYYe5rpvrbkY5c1ep4g1iGtBn9ceSqeNR5Oms0ZpOL4Ke08dD2kcM3usPzWpsfaeaBMT+oUW2exdZm/SiqyBIZ4m8932h5e5ZWDcWGDYg3BEEHryWmDhKHDObv3ZG/Y7/DVaU78k9NI8jorrtqUmtLWt4Wnjb/AIXHMxvEn9Cyr4jacDn66XlQUbZXOMUXu1dcPouIOUjeniBo4dZaXD1XIMxLwco3hNovrfQXC1u/dXIaBLZhx1GosfeFpPph1JzKbJc02qBwbabW0gQD/KtMHsVM5menLcmjJw1aq1gc0WI4ATE8P+FLsjaJbXa90homZMRIIueAuLqtg9rmlLQAHg2fyDdWxFwYUdWk+s7PTygOkEAkcb2A+GvRTUSM5qMFufDPWtg7VbVBy6tMOFrSJGmoPPoeS1XYRj6gqPvkgBlss3dJ58LLzTse9+ErOOJBaHsLWtBFQ2cw5nNYSQALae0V2WExhxGJPdE5MrcxgjTWxg9J5rPkgYFtUuHwdPSxhN4JVtjiq9GlyCstEKSFL4H0zdTCp0VGpU5R14wh9ZgXkjoQPlopWRqy85wOqycf2bpvOel9nU+8y0/xN0dx1Un+JN9q3o4/IQnsxzDpPruz5A6pbk+ySi10YwqvoktrCCdHDwOPTiD0+avjLXGV3SwOvnPFWMc5j2/aAOaNbmw9PNZAe2nU3XyNY1JbPPpPyUXT4ZbFbzA2zg8uILWtAbLID3Qwhsk8OMZQT+4fK9RjvCTLTc3ZmLiMrXvhrAHCbTvDKTbQnY2jiG1YBcwMLd6RvFsQ7K7hqPILHbiMri4PJYBDC4kAC+WA7ctAvxjgAs841+Ce1pDqNRrIplpYcpBe5jmi0EwXA2ABsNNYHB1ar3gGQyH8yAC1rsxzGJlsOI8JIniFDWw0MIFR4ynvt17TmDQ1zmvAbk+/xAAI5ys6t2ie2uzO0taHZnCnU3nNPg0DT+9BgkO4AgKMY2xGhiNohtJrqbMwLSxrmltFri0cctwwS42In2RBlZ9XaG9UrU6RYSWvY8NaajSIaQWvJaA6/vHpJh9qudVdUy1amd8MJeWsaJDWB7KAlzzB3ZgyLHg3FYgPcO9mnXOVpLWmnD7kB9ISSbzIEEGJaQM01FrojuXTQMQW900vy/WHP7wy9xflu8PqUgMjBBEN4zrEhQGjn3nOpAu3iDRMgm5BhmqpVqNVtiftC4Eua9zCRprqYBbI8osRNhuDEftD7v8A3U1fkSkl7GtinTXpRfxkwZ/y3nX1VfAidoUv/wA6zvhTA+alrANx1GJiapueVF/uGibQrOdtHMGy7uKsDhJfS1I4LnYsarjwzGo3Lgi26yMRT/iP+xy5vDfaVMU0x428IHgaNAui7QVD3tO2j44cWvWBs9v/AFdfqKbveC3/AMVox+hNrx/s36TFvzRj7Mlw2xabGwGzzJkk+vD0hKrsJjpG8J13nEHzzErcwNVsX1Ue0sQ0Cyr3T7s9asWN/wBPYqI8J2RZlkBs8yS4+8qk7AfVqpIAnjycPzTae03A7pKVSs58l1027RJafa6dV+KNrB4gOvTdlP3Tdv8AZT43YtLEj7anvcKjDDh6i58iCub+o1mt72kM7DJIHjbBIO77QtNueiu7N7QusLlZtso+qDMkoptpdmftLsPXYC6g4VmgaDdqf06O9D6LkcUXA5T4piDYgzEGdPVexYfazXQHWPuKi232dw+MZFQAmLOsHt8na+hkLTh1211kRhzLJVHmD8HWp5WEEQ0F2Uhwg3IJbpfgVfwtE5hmOQNJuPE7NIy+UGCB1lXavY2rhqgyAvaJIAgOve4Jh1+PwVTE1iSc0gjVptEWIM+XFbnlU36WZ9D/AA+DbyZnb8GPtzDMbUa6mBcgERY3tu9Y04ytnZuzmEy8ZnOsZaA0EAWDRAtYbwmx9MjF1ACCQYBEBrsptpBvBWx2VonEVqdPMR3rwwmbjMd4nmfEbq2TlsVF8sWH68nNelK6NfD9lKm0v/qAtLCA57t2loN0vEyegEi3Bd92Q+jqphMxrVw8ujdawhjYniTLteQ4811mzcGyhSbTpNDWMENHTrzPEnirPeK6MFVM87qMyyZHKEdqM9+zHNbAIPwKrinGputnvVTxuBzuaRGu/c3bB0jjMDy8lGeP9pGGX9xnBznuLWNc6LFwsB0nSU2tsoi5EAan+wm63qTABAEAKRwspRxcdilmd8I5p9OlaWiQRcyT70x2HpkGxM3MueevE2UPaXDGm4PZ4XGCOTomR5ifIhZDsYVW+HTNC5VpmzVwtINIIdcEHfdy87cfcsDFbMo03GpTL8/AueXZeYDTYTebKcbRMc1jbVx5fYQOREfDh/wq5V7F2Nuy/Tqh8RTzuE2AhpETczu8efyVN+EZmNR7g0NIeZIcIe2C5uSS2YME2mJEwpcDjJw8lzcwBDGhrc4fpNtdAevVCljG0WgvZB1NmNLS94cSbi8hp1m3FZ5MvnZRxVYNyZSTLhLYOTNIOZuZxdEkm8WAgQVWxQdWquqGHF3iAFhEaToYaL3tKdjMVTdWYWGQ47zpN3QBq4Bx6k3tyV2niO7khoccnhcJAB9rzETYzy5qLIKVE2G2r3PdtoMOUNioxxkVKhHjaZOQTeRGgtxU+LxVOlWbVfvGDnaHPcWVA5pbBdBcBLhLuA8gs7G7RORrKriBIMAQ7KZOcnhxk/u8lmVIIMki8uygRugktJN3cSQLck4psplVmhtz6xiKbqs025RbIQQ1obvGfam5vyAWH3rRbvGnrLR8JsrWKLTQe1rqgzNYyDMRmn0sPI25mcIYCj94K2PC5CjuajQcVTJictQtvruZXD3O+Cdspjm4wviJovaJ/jp/ktjBdl8Q3ECrUpscGteAG1QSS6IIDgABAOpnRWPqNUVs9WgW0w1w3Xte8ulpADGDSx4qiGGcYq0Z4yicr2wYWsDx7LmOP9WX8VzFCtlxxPB9O/8AI4n5Fd1t/vMTRqUaOGrNLhAdUpljbX8V49yxsH2Fqmo19Z3duaN3u3ZnSRDpzNyxHmrY4+DRjy/TyKa9iOpSjRVMRSnVbe09jupNBBzQL2AJ62ELEOI5rO4NM9fg1Ucsd0WQsw6uDDwwk6C5KjbimDUhdLszZAxFLxPZJBlsA20uQrI43Lgo1WtWJWzmdi9oGhwBOU6Q6wPkfwXQ4jZFKvvRkeb5xa/UaFaX/wAPrDw1WVB92tSa74hWqGw6rBBosHWi/KP6HWUcukfcODkR16lzJ8nK1cLVoiKjQ9vAtGb4ahS4bFg+F0dCfwK62pgCG3Y6OILfykKjT2Mx5IFZzJ4ZWOLf6hPvWJ4pXUlRqjrYuPJUp7QJs5pPk3N8lhbY2bQxzz3NVrarBLnCHZmjVr2gg5mxrqND07rB9k3tdm78Pb+8xot0LYC0G9mKPt06T+rqVMn3xK2YNJOLvow5ddji7gePYv6Oa1QfZ1aR4zvB1uGUiPinbD7P4jZ9VlR1Nz+7qNfuAuLgDvAZZ1Fl7EOzeHGlFg/hGX/bCiqbDa0zTbBGm8/5Ewtu3KlTpoyvVxlLdyaWGxDajGubMOAIkFpg3u03B6HRJxWXTwtcGQT63B9FI92J4U2H+ZzfhBVm/wCDA4/JbdVhQ4XazHYg0cw7zu+8yTcNzZZjzIWbicNjHiB3dMcxLne92nuUOC2WaFQVMrTU4u9ozYgu1MqO92S2quzqw9MfXUNPGNcOR5cVDXcGiXEAcyYV+/wU7TP7S4poojMdXgDzgn5ArnH0w4WK2dvdmWbQDA97gxklobaXG2Y+lh5nmoMJ9HVFn+ZXI5d64D4KuUXJ2i2EoxXJz+IrZQQd0aEnj0HEqlh9kPrvB+0psH3QA48NXAwL+a9GwXZqhS8LL8zLnf1GSr7cK0aAJLF5JPUeDzTZuxe5zQ0hhMHM0uc+TkZBJMb87pA6czea1lawygRHECJMbkAjw684813zsM0iC0HzCiq7NpPG8xp9IPlIuqZaZt3ZNaryjyXa+wsxbVYd6llLGh+YuIyl0AOjKTI0DtZF0z60Wk95Tc15Bguju2+02KgOWwLT+C9Uq9naLo3TYyDmdPlJJj0UVTsxSJPiEiN3KDA03ok+qX0Z9Ml+ogePjbTKhIFUBzM7YBzNLd5xGpAm0Fs/imYqtSzCoKhbYDI4mTNpygkgxGlrG69TH0d4SGjJ4XZhOUmSIiSNOmiGF+jbA03ZhQaTzcS6OMAaAeitWJlcs8fBy+yuzLMZTZ3jZZAOZri1psSNyb6geg81rj6OML9z4ldhRwLGCGtAA4BTd2rI49qKJZG2SZboFqekrSsgq4UEKnU2SCVqFAhJxTJKTRi1NgZuPwWbiPo9w9Qy9oJ5ix+C6xJR2RLVnnHpnMYH6PcJSMtpCeZufit2js9jPC0BWklJRSIyySl2xgpBODUikEyuwgJtSg13iaD5gFOSSpMdgYwNEAADkESlCSYrGlOakiECHgIwhKKYDS1QVcGHaqwlKTVhZQq7IDhBNuoVal2Woh2bLJ+S2U1R+nHwS3y8kVPDtbYJ8IlCFIiCEoRhBACITU4pqBMSMIBOlADSEk4pqAYkIRSQFj4SSlJAWIpJJIACSSSYxJJJICxBJIJIAKSSSQASSSQAkQkkgAyjKCCAHEoAoJIAckUECmAUkEEAGUEkCUgCSmoFJMiFKUEkAOlCUEkAGUJQSQB//9k=">
            <a:extLst>
              <a:ext uri="{FF2B5EF4-FFF2-40B4-BE49-F238E27FC236}">
                <a16:creationId xmlns:a16="http://schemas.microsoft.com/office/drawing/2014/main" id="{17798586-4E22-4EE6-89E8-9A13D1C28598}"/>
              </a:ext>
            </a:extLst>
          </p:cNvPr>
          <p:cNvSpPr>
            <a:spLocks noChangeAspect="1" noChangeArrowheads="1"/>
          </p:cNvSpPr>
          <p:nvPr/>
        </p:nvSpPr>
        <p:spPr bwMode="auto">
          <a:xfrm>
            <a:off x="1685925" y="-868363"/>
            <a:ext cx="2533650" cy="180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sp>
        <p:nvSpPr>
          <p:cNvPr id="95241" name="AutoShape 15" descr="data:image/jpeg;base64,/9j/4AAQSkZJRgABAQAAAQABAAD/2wCEAAkGBhQQDxUUEBQUFRQUFhYUFRUVFBQVFRQUFRQWFBUUFxUXHCYeFxwjHBcUIC8gIycpLCwsFR8xNzAqNSYrLCkBCQoKDgwOGg8PGiwkHCQqLCwsLSwpKSwsLCwsKSksKSwpLCwsKSwpKSktLCksLCwsLCwpKSksKSwsLCwsLCwsLP/AABEIAL4BCgMBIgACEQEDEQH/xAAcAAABBQEBAQAAAAAAAAAAAAABAAIDBAUGBwj/xABDEAABAwIDBQUEBwYFBAMAAAABAAIRAyEEEjEFIkFRYQYTMnGBQpGhsQcUI1LB0fAzYnKCkuEVQ2Oy8SSiwuIWNHP/xAAaAQACAwEBAAAAAAAAAAAAAAAAAQIDBAUG/8QALBEAAgIBBAEDAwIHAAAAAAAAAAECEQMEEiExUSJBYRMycRRSBRUjQrHB8P/aAAwDAQACEQMRAD8A9SATgEQ1OAVJaDKiGogJwCBDQE4BGE5ADYRhGE4NQA2EYToRhFAMhFOhKE6CxsIp0JZUUA2EoT8qUIoBkJQn5UoRQDIShPhLKgBkJQn5UIQIYQlCfCUIAjyoQpIQhADIQhSQgQkMjhCFIQhCAIi1NIUxCaQgCIhCFIQhCADCICbXrNptLqjg1oiXOMASQ0ST1IHqpJQAgEYQ70ZssjNGbLN8sxMcpUgTAACMIgIwgAQiAnQjCYhoCMJ0IwgYyEYToRhAhsJQnQjCAGQlCfCUIAblQhSQhCBjIRyp0JQgBsJZU6EoQAyEIUkIQgBkIZU+EoQIjIQhSEIEIAjhCFJlQhIBhCaQpCE2EUBGWpsKUhCEhnimyu1VavUrNqPzNe8VnkzIdThgAGjWxwA9hmkK6zab6WHbVonK8NJEHRrczHa2sHO9Vx2w8SBiX5rd4X5Zk3MGDHO/vW7i64+rkNBLRmpPERLmzJdJ4tDTbnHlkm2posRdw/afEPLar6pL2GoGPMS0ABwsRDhLnjjIsn0u3lUY1uIqQ5zGim8N3Q+m0iecTc2tMdFhbQBpsAzGzWtFhqbOt6H4q7svZX1nE0qbSA55ymYJy2gnnALj7gpKXNkkrPeMqICdCMLWUAARhEBEBAADUYRhKEwAijCWVAASToSQFjYRhOSQFjcqUJyCKFYEoTkkUMZCUJ6CKFY2EoT4QhMdjIShPhIhILIyEITyEoQBHCBCkhNISAZlTSFJCEIAjhCE8hCEgPmag0fXmgmN9rp0vkBF/Oy18RmqYdzgDnDn03OMEONUmS0AWIzm6yqLw7G3HWBe4aDEm/Na+JdnaQAWsdVLW8M1xEx+8SJ6LFkfqQ7IdvVwzLlg/aE3mTxvzFv+5bnZ6p3eIoVA7w1qZdbxB1SC0cSY0j7oXO9oAwV6QkkGSbXElsfIhaFJhOJw8CA1xcPJjmu4e71QukTvhn0EGogIgzfmnBb0VjYRARRToVghFJKECEkjCMIAbCUIkLNdXeDv97H+m1rmnrYF4+CANGEoVGnXZzq/zCuPnCcMVT5v91ZAF1BU3Yhh0770bXHxiFGKlQndFQCdXlsX6eJFgaCKISQAEITkkANShOhJADYSRhKEANShEhKEANhDKnJQgdjITSFIQmkJAMhNUkJQgZ827MoA49zzYBlQjjeWtH4q/hKjixkAODalSx0Fn8devmU3Y9DO+u+wEtpi9uJdr5N96fs6oAxwPB1Ygx/qFuvr8Fypytv4oVmJtKkTi6OYjeaXH+p3Bae0WjOwATZxBvIywLe9VcZvYmlNz3bgDYe1N+eq0sThy5zY4Mq39WqUp/avgd+yPoOkN0eQ+SkUdAyxp5gH3hSwuoiIIRhKEUABUK+38PTMPrUwRqM4kecaLk+1HaY1XGlRcRTFnOafGeIng35rBoMYwEvuOEaeqyz1CTqJ0cOhc47puj1LCbQp1RNJ7HxrlcHR5xorEryyljqLoJaWP0DmOLXggxII9F1Gw+0DmObTruztfanW4zwY/ryPv5pYtVGb2+5Tl0229rujq1EwKVZlTFRUcORWmUlHsyxV9GijKzxi0ji/1Kj9RD2svkjmFVr45rTrPlfRVqmL6fH+yztp4kCmSBcfmFTnzOMG4lmOFypmm/bQ9lp9SAm/40fuj+r+y5aljpVjDuIF3Seei4X8w1LfBv8A0mNHRjbP7o/q/spqG1A5wbBk9Z4SucDverWzH/8AUN9f9pV+DWahzSk1TZVk08FFtHTJIysfaG1nAgURm5m3Tn+rFdzJkjjVswxi5Oka6SyKG1nTcBw6WdaxgaFalKqHCRoUseWOToJRcex8JQkkrSIIQKchCAGpEJxCCAGJJyUIHZ877Lee5q8jVJjyET8k7YdDPhg4mwab85eSB8lPgqUYSuf9V0X0GVh/EqtsR5ZgqVzdkmPUj4fNcSXu/lf4GlzbGChmq03RYd8J8nUwtGu4se1o1LXAze5cAocBRMMB+48+pNObIYp0PEcKYPTxuP5Kty3SDy0e44/aQotFSfsm585aAQA1pIM8Lty+bgr9CsHtDmmWuEg8wdCvFa+3a2KpGn3uSme9ed4Q6o80918XA3y7Tg4gSFtdl+3L8MWUcSKmQxENNQsAAm8yWkyLTGUwuss6vnognZ6fiMS2m0ucYAXLYztGaziKf7Ma3jMNNR+vNZW1NrvxlSGT3Y4cI5n4J1LD5Kems62/WpXG1uunkuOP7fJ19PpYx5n34M7a+DFKKtL9mTlLT7Djp6Hh6Kth6ZrZmNjNMgcxr5cVu4dgqZqdTwVRlI6wYcOsxBXD/wCIOo1i2d+k4tJBjeYS2fhKWlyb40dKCtOHuVsFSrDFltVjm5TEFpiODtIIPCF12KLqdN5gFpvcgkdRxU+C7Y06jR3zQHDjaD5cll9pO0jKoNOmBcECOOn61TW5z4Rz4RyQk01+TuqXbnC02UhXrNbUdTY9whxy5mgy4tBDJ1uRqqmM29QOJe1tWmXbtg4G5aLSLT0XkYp5BkLi9xMHhLiQBfVwtHJPxjntYDTeCdHNEAzxnyk/249V5N6oMeiX3J8HstKtKeXLjuzG3JpDvHeGxcT+JXSYfHNqCWuBHMEEe8KKZknBplmo5Zm3KsUT1LR8Z/BXXvWR2jf9k0c3/IOVWd+hjwr1IzsNUutWhUWLhlf72GyuL0dBmmHq3st327P1wKxsPXcVJhsYRvR4bwLeilCe2SZCcLi0dPtPaRFmkZRGYiLg8AZ5wPVZrcczNJJ4GTwaQ5ov/K8+i5rE7Xc6p3dNrnOeBEDwkNBaSbAAFziZPs9QrWGwFeoAXinTlzZbmNQhoGZrbADUMHGfVa5ZZ5XuKFhjjVNmzQxzWGfXLA3bEEW/gd8VLh9rwQJg6u8yfD6afyn05/FbIxDWfZ1KLt4Xcx8FhLjmDWu8QkiCYPMKPBbHxLnOc80mtDt2c5JacsPIBMky862twJUouceUJwg+2eg4THBwHM/G0q2uc7Pnfh4h97gzEQSPLS3ULowuzp5ucLZz8kdsqQoQTkCrysyNsbc7lzadNueq8S1swA0ENzGL6mw4weSqdle0hxfete0NfScAcswQS4Cxu07pBElYG3do92MRihvValT6rhW6n7OWF7Rxh3eOEcSF0nY7s+MHhWtI+0dv1TxLzeJ4xMe/mkM2oQTiEoQB4K4ZsI8i2Z77coDQfiCqX1XusI1hsW0mtPQ5BPxJWntb7PByPuPMeRdJ6yT8U/aeHmo1rRAc5revjGvpK87GXf5LKt/IytRDarREw18R5sOvks7aJioOXdC2nF8/gtbF04rNEad5b0B/XkqGPpSaRHEOYfNrrfMquEvb/uyyn9pztPF3lroPQEgZpGUGQTqR6lbFLEVCQ/8AlsMroAIDmk2A87wZ5A5OwsEAS6c0OIb6QCY5zIXW4fBnJmK25ppPakdjQfwdZILLldX0huG2rUp1WgDNSAEszBrS68OmM1pHA+E24rpsPtYVIAcC77uV7baQJ1j8OHDCwmJptdvBS7VxNOAWiCNIWOWOM4nX/l8YvbG/yzqMIM1RmtnD04n5LyvtZiwNpYnKbd4fflAd8ZXZ0u27aVENyzXOZuY3GUaOjnBjqVhYHBUnOLzTDnF0uebvLiZLiTqZkqWjxPG5SkjH+nyOTfVcHOO2nbVWNn7PxFWnVr0mF1OgAajuDQbyOcamNBddxjHsawNEXe0ybyzKSRykmGyOnkonOd3FSnTc9jKrXMe1uXIQ4Q7ciJvqL9Vux5oP2M+2WT7Hz8nD7VxshsTIuCTwm40tcT0hUqO0XBwcYF815OaDP5KTHbFqtq92Yg37wmBlGpjmJ0VsYsVKNCkKdOaPeNNR2QNqB1Vz2OIc03hxF50HVaoxVcEJZZY/QkGnjgaYeTeZa32dTwNo0W92N2zUqYokABoYc+UAA6ZJAtM/CVzVWkHOIg/wiCAf4hw0ELqOzbu6LWRDXDM07tzxBynW/movoUm3j5R6HRrSFmdpX2pjq4/AfmrWDqyFm9pam9TH7rviR+Sy6j7GYsK9Zn1HnKI0Jv8Akr2EfHUcQVJsvZbqrbthhuHG3qOa08P2dDdanoG/iSuasE5cpG15IpUx9LDgC3H4JVmy3LTG86STp6zwV1uzweJ9yc7AEDd168elldHSzb56KHkRQ2dgu7YA6M2pLZiYE346D3K83DktIBNxHUcQZ5i0eQVZ9UtFwWEcxLT5O0VPC7TD7tcOVjMETb3rfDFjSqiErfIdqY52GYX1S0NGXeNmzyPIEx8tSsKj2/puBHeT7LZBBO6TIkXiGiYiXBdW5zazHMcA4EFpB0IiCCOIhed7R7IVadZ5ADmAzTygwBIILzpIAPnHUKGTDGPPI4u+GjtNmbcfAeWGJBBA5jUnrof+F1b+0lKnRFSqQ2ZsDmJgwSI1HVee7M2iBQaACXAbrBYm1uo/HTmgxoLy+oRUeRmklwe3KRutkZRxERHwSwZHjT8FWTEsjOjxvb2oXRRotA+88ucYtfKwRN/DmJ8oTMT2rxH+U6mbg3ouy5YJ8QfJJibcFjd8MmQz+7IBAObQPd4jaTc8JjRNNN5IIzVHRm/ZZ6bjlHdyZGk6AwZ6Wk9Rkb7JrBjS6IqG23NxFB1Wjn7gO7pozhhJMuqS4HMZ4zyML0PYfaOniwQyWvbGZjrOAPEcx1HwXAspvcxuc+LxQR9nAc2RBIZoLtcNW21iTAY+jgsWx9So8NDajcuYvc7OcoGUX9kHh4eMAq/Fnk5VIpy4Y7bj2enpLjT9J1EPAfSqsDhmDnBrpHDdplzhPlyUTfpVoEfsqv8AVhx8DVBHqFs+pEy/Tl4OP2psiq+k2mG6wHDM0Q0uBdxvadFYds57qzHQMrXFzpmdCBFoNyPcn4xxa6m0OeZeAd9wMNBcdDpDTZVacPxlNrpu2pYkkHKw3g+a4Sng20k/d9llRsdisHvhz302wXcRMEQBeNFj7TxdGnRlr3PLHuILZgOcTYkW48+CubWpgYmnYW7wC3No/JYr6JqUMQBctqPPrmzK/BLG/thX55LsSt9GdsvFWvrJM6XJLvxK6I7YIpwRdcHSxRY4h09CZtyC16W0nGCWggA6gxpr1j3Kc8T3HrNLqsf6ZSf9q5X4L/10uKkLzElYYe5rpvrbkY5c1ep4g1iGtBn9ceSqeNR5Oms0ZpOL4Ke08dD2kcM3usPzWpsfaeaBMT+oUW2exdZm/SiqyBIZ4m8932h5e5ZWDcWGDYg3BEEHryWmDhKHDObv3ZG/Y7/DVaU78k9NI8jorrtqUmtLWt4Wnjb/AIXHMxvEn9Cyr4jacDn66XlQUbZXOMUXu1dcPouIOUjeniBo4dZaXD1XIMxLwco3hNovrfQXC1u/dXIaBLZhx1GosfeFpPph1JzKbJc02qBwbabW0gQD/KtMHsVM5menLcmjJw1aq1gc0WI4ATE8P+FLsjaJbXa90homZMRIIueAuLqtg9rmlLQAHg2fyDdWxFwYUdWk+s7PTygOkEAkcb2A+GvRTUSM5qMFufDPWtg7VbVBy6tMOFrSJGmoPPoeS1XYRj6gqPvkgBlss3dJ58LLzTse9+ErOOJBaHsLWtBFQ2cw5nNYSQALae0V2WExhxGJPdE5MrcxgjTWxg9J5rPkgYFtUuHwdPSxhN4JVtjiq9GlyCstEKSFL4H0zdTCp0VGpU5R14wh9ZgXkjoQPlopWRqy85wOqycf2bpvOel9nU+8y0/xN0dx1Un+JN9q3o4/IQnsxzDpPruz5A6pbk+ySi10YwqvoktrCCdHDwOPTiD0+avjLXGV3SwOvnPFWMc5j2/aAOaNbmw9PNZAe2nU3XyNY1JbPPpPyUXT4ZbFbzA2zg8uILWtAbLID3Qwhsk8OMZQT+4fK9RjvCTLTc3ZmLiMrXvhrAHCbTvDKTbQnY2jiG1YBcwMLd6RvFsQ7K7hqPILHbiMri4PJYBDC4kAC+WA7ctAvxjgAs841+Ce1pDqNRrIplpYcpBe5jmi0EwXA2ABsNNYHB1ar3gGQyH8yAC1rsxzGJlsOI8JIniFDWw0MIFR4ynvt17TmDQ1zmvAbk+/xAAI5ys6t2ie2uzO0taHZnCnU3nNPg0DT+9BgkO4AgKMY2xGhiNohtJrqbMwLSxrmltFri0cctwwS42In2RBlZ9XaG9UrU6RYSWvY8NaajSIaQWvJaA6/vHpJh9qudVdUy1amd8MJeWsaJDWB7KAlzzB3ZgyLHg3FYgPcO9mnXOVpLWmnD7kB9ISSbzIEEGJaQM01FrojuXTQMQW900vy/WHP7wy9xflu8PqUgMjBBEN4zrEhQGjn3nOpAu3iDRMgm5BhmqpVqNVtiftC4Eua9zCRprqYBbI8osRNhuDEftD7v8A3U1fkSkl7GtinTXpRfxkwZ/y3nX1VfAidoUv/wA6zvhTA+alrANx1GJiapueVF/uGibQrOdtHMGy7uKsDhJfS1I4LnYsarjwzGo3Lgi26yMRT/iP+xy5vDfaVMU0x428IHgaNAui7QVD3tO2j44cWvWBs9v/AFdfqKbveC3/AMVox+hNrx/s36TFvzRj7Mlw2xabGwGzzJkk+vD0hKrsJjpG8J13nEHzzErcwNVsX1Ue0sQ0Cyr3T7s9asWN/wBPYqI8J2RZlkBs8yS4+8qk7AfVqpIAnjycPzTae03A7pKVSs58l1027RJafa6dV+KNrB4gOvTdlP3Tdv8AZT43YtLEj7anvcKjDDh6i58iCub+o1mt72kM7DJIHjbBIO77QtNueiu7N7QusLlZtso+qDMkoptpdmftLsPXYC6g4VmgaDdqf06O9D6LkcUXA5T4piDYgzEGdPVexYfazXQHWPuKi232dw+MZFQAmLOsHt8na+hkLTh1211kRhzLJVHmD8HWp5WEEQ0F2Uhwg3IJbpfgVfwtE5hmOQNJuPE7NIy+UGCB1lXavY2rhqgyAvaJIAgOve4Jh1+PwVTE1iSc0gjVptEWIM+XFbnlU36WZ9D/AA+DbyZnb8GPtzDMbUa6mBcgERY3tu9Y04ytnZuzmEy8ZnOsZaA0EAWDRAtYbwmx9MjF1ACCQYBEBrsptpBvBWx2VonEVqdPMR3rwwmbjMd4nmfEbq2TlsVF8sWH68nNelK6NfD9lKm0v/qAtLCA57t2loN0vEyegEi3Bd92Q+jqphMxrVw8ujdawhjYniTLteQ4811mzcGyhSbTpNDWMENHTrzPEnirPeK6MFVM87qMyyZHKEdqM9+zHNbAIPwKrinGputnvVTxuBzuaRGu/c3bB0jjMDy8lGeP9pGGX9xnBznuLWNc6LFwsB0nSU2tsoi5EAan+wm63qTABAEAKRwspRxcdilmd8I5p9OlaWiQRcyT70x2HpkGxM3MueevE2UPaXDGm4PZ4XGCOTomR5ifIhZDsYVW+HTNC5VpmzVwtINIIdcEHfdy87cfcsDFbMo03GpTL8/AueXZeYDTYTebKcbRMc1jbVx5fYQOREfDh/wq5V7F2Nuy/Tqh8RTzuE2AhpETczu8efyVN+EZmNR7g0NIeZIcIe2C5uSS2YME2mJEwpcDjJw8lzcwBDGhrc4fpNtdAevVCljG0WgvZB1NmNLS94cSbi8hp1m3FZ5MvnZRxVYNyZSTLhLYOTNIOZuZxdEkm8WAgQVWxQdWquqGHF3iAFhEaToYaL3tKdjMVTdWYWGQ47zpN3QBq4Bx6k3tyV2niO7khoccnhcJAB9rzETYzy5qLIKVE2G2r3PdtoMOUNioxxkVKhHjaZOQTeRGgtxU+LxVOlWbVfvGDnaHPcWVA5pbBdBcBLhLuA8gs7G7RORrKriBIMAQ7KZOcnhxk/u8lmVIIMki8uygRugktJN3cSQLck4psplVmhtz6xiKbqs025RbIQQ1obvGfam5vyAWH3rRbvGnrLR8JsrWKLTQe1rqgzNYyDMRmn0sPI25mcIYCj94K2PC5CjuajQcVTJictQtvruZXD3O+Cdspjm4wviJovaJ/jp/ktjBdl8Q3ECrUpscGteAG1QSS6IIDgABAOpnRWPqNUVs9WgW0w1w3Xte8ulpADGDSx4qiGGcYq0Z4yicr2wYWsDx7LmOP9WX8VzFCtlxxPB9O/8AI4n5Fd1t/vMTRqUaOGrNLhAdUpljbX8V49yxsH2Fqmo19Z3duaN3u3ZnSRDpzNyxHmrY4+DRjy/TyKa9iOpSjRVMRSnVbe09jupNBBzQL2AJ62ELEOI5rO4NM9fg1Ucsd0WQsw6uDDwwk6C5KjbimDUhdLszZAxFLxPZJBlsA20uQrI43Lgo1WtWJWzmdi9oGhwBOU6Q6wPkfwXQ4jZFKvvRkeb5xa/UaFaX/wAPrDw1WVB92tSa74hWqGw6rBBosHWi/KP6HWUcukfcODkR16lzJ8nK1cLVoiKjQ9vAtGb4ahS4bFg+F0dCfwK62pgCG3Y6OILfykKjT2Mx5IFZzJ4ZWOLf6hPvWJ4pXUlRqjrYuPJUp7QJs5pPk3N8lhbY2bQxzz3NVrarBLnCHZmjVr2gg5mxrqND07rB9k3tdm78Pb+8xot0LYC0G9mKPt06T+rqVMn3xK2YNJOLvow5ddji7gePYv6Oa1QfZ1aR4zvB1uGUiPinbD7P4jZ9VlR1Nz+7qNfuAuLgDvAZZ1Fl7EOzeHGlFg/hGX/bCiqbDa0zTbBGm8/5Ewtu3KlTpoyvVxlLdyaWGxDajGubMOAIkFpg3u03B6HRJxWXTwtcGQT63B9FI92J4U2H+ZzfhBVm/wCDA4/JbdVhQ4XazHYg0cw7zu+8yTcNzZZjzIWbicNjHiB3dMcxLne92nuUOC2WaFQVMrTU4u9ozYgu1MqO92S2quzqw9MfXUNPGNcOR5cVDXcGiXEAcyYV+/wU7TP7S4poojMdXgDzgn5ArnH0w4WK2dvdmWbQDA97gxklobaXG2Y+lh5nmoMJ9HVFn+ZXI5d64D4KuUXJ2i2EoxXJz+IrZQQd0aEnj0HEqlh9kPrvB+0psH3QA48NXAwL+a9GwXZqhS8LL8zLnf1GSr7cK0aAJLF5JPUeDzTZuxe5zQ0hhMHM0uc+TkZBJMb87pA6czea1lawygRHECJMbkAjw684813zsM0iC0HzCiq7NpPG8xp9IPlIuqZaZt3ZNaryjyXa+wsxbVYd6llLGh+YuIyl0AOjKTI0DtZF0z60Wk95Tc15Bguju2+02KgOWwLT+C9Uq9naLo3TYyDmdPlJJj0UVTsxSJPiEiN3KDA03ok+qX0Z9Ml+ogePjbTKhIFUBzM7YBzNLd5xGpAm0Fs/imYqtSzCoKhbYDI4mTNpygkgxGlrG69TH0d4SGjJ4XZhOUmSIiSNOmiGF+jbA03ZhQaTzcS6OMAaAeitWJlcs8fBy+yuzLMZTZ3jZZAOZri1psSNyb6geg81rj6OML9z4ldhRwLGCGtAA4BTd2rI49qKJZG2SZboFqekrSsgq4UEKnU2SCVqFAhJxTJKTRi1NgZuPwWbiPo9w9Qy9oJ5ix+C6xJR2RLVnnHpnMYH6PcJSMtpCeZufit2js9jPC0BWklJRSIyySl2xgpBODUikEyuwgJtSg13iaD5gFOSSpMdgYwNEAADkESlCSYrGlOakiECHgIwhKKYDS1QVcGHaqwlKTVhZQq7IDhBNuoVal2Woh2bLJ+S2U1R+nHwS3y8kVPDtbYJ8IlCFIiCEoRhBACITU4pqBMSMIBOlADSEk4pqAYkIRSQFj4SSlJAWIpJJIACSSSYxJJJICxBJIJIAKSSSQASSSQAkQkkgAyjKCCAHEoAoJIAckUECmAUkEEAGUEkCUgCSmoFJMiFKUEkAOlCUEkAGUJQSQB//9k=">
            <a:extLst>
              <a:ext uri="{FF2B5EF4-FFF2-40B4-BE49-F238E27FC236}">
                <a16:creationId xmlns:a16="http://schemas.microsoft.com/office/drawing/2014/main" id="{89C2A096-F7A6-4FB3-9987-3E1E28249D55}"/>
              </a:ext>
            </a:extLst>
          </p:cNvPr>
          <p:cNvSpPr>
            <a:spLocks noChangeAspect="1" noChangeArrowheads="1"/>
          </p:cNvSpPr>
          <p:nvPr/>
        </p:nvSpPr>
        <p:spPr bwMode="auto">
          <a:xfrm>
            <a:off x="1685925" y="-868363"/>
            <a:ext cx="2533650" cy="180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sp>
        <p:nvSpPr>
          <p:cNvPr id="95242" name="AutoShape 17" descr="data:image/jpeg;base64,/9j/4AAQSkZJRgABAQAAAQABAAD/2wCEAAkGBhQQDxUUEBQUFRQUFhYUFRUVFBQVFRQUFRQWFBUUFxUXHCYeFxwjHBcUIC8gIycpLCwsFR8xNzAqNSYrLCkBCQoKDgwOGg8PGiwkHCQqLCwsLSwpKSwsLCwsKSksKSwpLCwsKSwpKSktLCksLCwsLCwpKSksKSwsLCwsLCwsLP/AABEIAL4BCgMBIgACEQEDEQH/xAAcAAABBQEBAQAAAAAAAAAAAAABAAIDBAUGBwj/xABDEAABAwIDBQUEBwYFBAMAAAABAAIRAyEEEjEFIkFRYQYTMnGBQpGhsQcUI1LB0fAzYnKCkuEVQ2Oy8SSiwuIWNHP/xAAaAQACAwEBAAAAAAAAAAAAAAAAAQIDBAUG/8QALBEAAgIBBAEDAwIHAAAAAAAAAAECEQMEEiExUSJBYRMycRRSBRUjQrHB8P/aAAwDAQACEQMRAD8A9SATgEQ1OAVJaDKiGogJwCBDQE4BGE5ADYRhGE4NQA2EYToRhFAMhFOhKE6CxsIp0JZUUA2EoT8qUIoBkJQn5UoRQDIShPhLKgBkJQn5UIQIYQlCfCUIAjyoQpIQhADIQhSQgQkMjhCFIQhCAIi1NIUxCaQgCIhCFIQhCADCICbXrNptLqjg1oiXOMASQ0ST1IHqpJQAgEYQ70ZssjNGbLN8sxMcpUgTAACMIgIwgAQiAnQjCYhoCMJ0IwgYyEYToRhAhsJQnQjCAGQlCfCUIAblQhSQhCBjIRyp0JQgBsJZU6EoQAyEIUkIQgBkIZU+EoQIjIQhSEIEIAjhCFJlQhIBhCaQpCE2EUBGWpsKUhCEhnimyu1VavUrNqPzNe8VnkzIdThgAGjWxwA9hmkK6zab6WHbVonK8NJEHRrczHa2sHO9Vx2w8SBiX5rd4X5Zk3MGDHO/vW7i64+rkNBLRmpPERLmzJdJ4tDTbnHlkm2posRdw/afEPLar6pL2GoGPMS0ABwsRDhLnjjIsn0u3lUY1uIqQ5zGim8N3Q+m0iecTc2tMdFhbQBpsAzGzWtFhqbOt6H4q7svZX1nE0qbSA55ymYJy2gnnALj7gpKXNkkrPeMqICdCMLWUAARhEBEBAADUYRhKEwAijCWVAASToSQFjYRhOSQFjcqUJyCKFYEoTkkUMZCUJ6CKFY2EoT4QhMdjIShPhIhILIyEITyEoQBHCBCkhNISAZlTSFJCEIAjhCE8hCEgPmag0fXmgmN9rp0vkBF/Oy18RmqYdzgDnDn03OMEONUmS0AWIzm6yqLw7G3HWBe4aDEm/Na+JdnaQAWsdVLW8M1xEx+8SJ6LFkfqQ7IdvVwzLlg/aE3mTxvzFv+5bnZ6p3eIoVA7w1qZdbxB1SC0cSY0j7oXO9oAwV6QkkGSbXElsfIhaFJhOJw8CA1xcPJjmu4e71QukTvhn0EGogIgzfmnBb0VjYRARRToVghFJKECEkjCMIAbCUIkLNdXeDv97H+m1rmnrYF4+CANGEoVGnXZzq/zCuPnCcMVT5v91ZAF1BU3Yhh0770bXHxiFGKlQndFQCdXlsX6eJFgaCKISQAEITkkANShOhJADYSRhKEANShEhKEANhDKnJQgdjITSFIQmkJAMhNUkJQgZ827MoA49zzYBlQjjeWtH4q/hKjixkAODalSx0Fn8devmU3Y9DO+u+wEtpi9uJdr5N96fs6oAxwPB1Ygx/qFuvr8Fypytv4oVmJtKkTi6OYjeaXH+p3Bae0WjOwATZxBvIywLe9VcZvYmlNz3bgDYe1N+eq0sThy5zY4Mq39WqUp/avgd+yPoOkN0eQ+SkUdAyxp5gH3hSwuoiIIRhKEUABUK+38PTMPrUwRqM4kecaLk+1HaY1XGlRcRTFnOafGeIng35rBoMYwEvuOEaeqyz1CTqJ0cOhc47puj1LCbQp1RNJ7HxrlcHR5xorEryyljqLoJaWP0DmOLXggxII9F1Gw+0DmObTruztfanW4zwY/ryPv5pYtVGb2+5Tl0229rujq1EwKVZlTFRUcORWmUlHsyxV9GijKzxi0ji/1Kj9RD2svkjmFVr45rTrPlfRVqmL6fH+yztp4kCmSBcfmFTnzOMG4lmOFypmm/bQ9lp9SAm/40fuj+r+y5aljpVjDuIF3Seei4X8w1LfBv8A0mNHRjbP7o/q/spqG1A5wbBk9Z4SucDverWzH/8AUN9f9pV+DWahzSk1TZVk08FFtHTJIysfaG1nAgURm5m3Tn+rFdzJkjjVswxi5Oka6SyKG1nTcBw6WdaxgaFalKqHCRoUseWOToJRcex8JQkkrSIIQKchCAGpEJxCCAGJJyUIHZ877Lee5q8jVJjyET8k7YdDPhg4mwab85eSB8lPgqUYSuf9V0X0GVh/EqtsR5ZgqVzdkmPUj4fNcSXu/lf4GlzbGChmq03RYd8J8nUwtGu4se1o1LXAze5cAocBRMMB+48+pNObIYp0PEcKYPTxuP5Kty3SDy0e44/aQotFSfsm585aAQA1pIM8Lty+bgr9CsHtDmmWuEg8wdCvFa+3a2KpGn3uSme9ed4Q6o80918XA3y7Tg4gSFtdl+3L8MWUcSKmQxENNQsAAm8yWkyLTGUwuss6vnognZ6fiMS2m0ucYAXLYztGaziKf7Ma3jMNNR+vNZW1NrvxlSGT3Y4cI5n4J1LD5Kems62/WpXG1uunkuOP7fJ19PpYx5n34M7a+DFKKtL9mTlLT7Djp6Hh6Kth6ZrZmNjNMgcxr5cVu4dgqZqdTwVRlI6wYcOsxBXD/wCIOo1i2d+k4tJBjeYS2fhKWlyb40dKCtOHuVsFSrDFltVjm5TEFpiODtIIPCF12KLqdN5gFpvcgkdRxU+C7Y06jR3zQHDjaD5cll9pO0jKoNOmBcECOOn61TW5z4Rz4RyQk01+TuqXbnC02UhXrNbUdTY9whxy5mgy4tBDJ1uRqqmM29QOJe1tWmXbtg4G5aLSLT0XkYp5BkLi9xMHhLiQBfVwtHJPxjntYDTeCdHNEAzxnyk/249V5N6oMeiX3J8HstKtKeXLjuzG3JpDvHeGxcT+JXSYfHNqCWuBHMEEe8KKZknBplmo5Zm3KsUT1LR8Z/BXXvWR2jf9k0c3/IOVWd+hjwr1IzsNUutWhUWLhlf72GyuL0dBmmHq3st327P1wKxsPXcVJhsYRvR4bwLeilCe2SZCcLi0dPtPaRFmkZRGYiLg8AZ5wPVZrcczNJJ4GTwaQ5ov/K8+i5rE7Xc6p3dNrnOeBEDwkNBaSbAAFziZPs9QrWGwFeoAXinTlzZbmNQhoGZrbADUMHGfVa5ZZ5XuKFhjjVNmzQxzWGfXLA3bEEW/gd8VLh9rwQJg6u8yfD6afyn05/FbIxDWfZ1KLt4Xcx8FhLjmDWu8QkiCYPMKPBbHxLnOc80mtDt2c5JacsPIBMky862twJUouceUJwg+2eg4THBwHM/G0q2uc7Pnfh4h97gzEQSPLS3ULowuzp5ucLZz8kdsqQoQTkCrysyNsbc7lzadNueq8S1swA0ENzGL6mw4weSqdle0hxfete0NfScAcswQS4Cxu07pBElYG3do92MRihvValT6rhW6n7OWF7Rxh3eOEcSF0nY7s+MHhWtI+0dv1TxLzeJ4xMe/mkM2oQTiEoQB4K4ZsI8i2Z77coDQfiCqX1XusI1hsW0mtPQ5BPxJWntb7PByPuPMeRdJ6yT8U/aeHmo1rRAc5revjGvpK87GXf5LKt/IytRDarREw18R5sOvks7aJioOXdC2nF8/gtbF04rNEad5b0B/XkqGPpSaRHEOYfNrrfMquEvb/uyyn9pztPF3lroPQEgZpGUGQTqR6lbFLEVCQ/8AlsMroAIDmk2A87wZ5A5OwsEAS6c0OIb6QCY5zIXW4fBnJmK25ppPakdjQfwdZILLldX0huG2rUp1WgDNSAEszBrS68OmM1pHA+E24rpsPtYVIAcC77uV7baQJ1j8OHDCwmJptdvBS7VxNOAWiCNIWOWOM4nX/l8YvbG/yzqMIM1RmtnD04n5LyvtZiwNpYnKbd4fflAd8ZXZ0u27aVENyzXOZuY3GUaOjnBjqVhYHBUnOLzTDnF0uebvLiZLiTqZkqWjxPG5SkjH+nyOTfVcHOO2nbVWNn7PxFWnVr0mF1OgAajuDQbyOcamNBddxjHsawNEXe0ybyzKSRykmGyOnkonOd3FSnTc9jKrXMe1uXIQ4Q7ciJvqL9Vux5oP2M+2WT7Hz8nD7VxshsTIuCTwm40tcT0hUqO0XBwcYF815OaDP5KTHbFqtq92Yg37wmBlGpjmJ0VsYsVKNCkKdOaPeNNR2QNqB1Vz2OIc03hxF50HVaoxVcEJZZY/QkGnjgaYeTeZa32dTwNo0W92N2zUqYokABoYc+UAA6ZJAtM/CVzVWkHOIg/wiCAf4hw0ELqOzbu6LWRDXDM07tzxBynW/movoUm3j5R6HRrSFmdpX2pjq4/AfmrWDqyFm9pam9TH7rviR+Sy6j7GYsK9Zn1HnKI0Jv8Akr2EfHUcQVJsvZbqrbthhuHG3qOa08P2dDdanoG/iSuasE5cpG15IpUx9LDgC3H4JVmy3LTG86STp6zwV1uzweJ9yc7AEDd168elldHSzb56KHkRQ2dgu7YA6M2pLZiYE346D3K83DktIBNxHUcQZ5i0eQVZ9UtFwWEcxLT5O0VPC7TD7tcOVjMETb3rfDFjSqiErfIdqY52GYX1S0NGXeNmzyPIEx8tSsKj2/puBHeT7LZBBO6TIkXiGiYiXBdW5zazHMcA4EFpB0IiCCOIhed7R7IVadZ5ADmAzTygwBIILzpIAPnHUKGTDGPPI4u+GjtNmbcfAeWGJBBA5jUnrof+F1b+0lKnRFSqQ2ZsDmJgwSI1HVee7M2iBQaACXAbrBYm1uo/HTmgxoLy+oRUeRmklwe3KRutkZRxERHwSwZHjT8FWTEsjOjxvb2oXRRotA+88ucYtfKwRN/DmJ8oTMT2rxH+U6mbg3ouy5YJ8QfJJibcFjd8MmQz+7IBAObQPd4jaTc8JjRNNN5IIzVHRm/ZZ6bjlHdyZGk6AwZ6Wk9Rkb7JrBjS6IqG23NxFB1Wjn7gO7pozhhJMuqS4HMZ4zyML0PYfaOniwQyWvbGZjrOAPEcx1HwXAspvcxuc+LxQR9nAc2RBIZoLtcNW21iTAY+jgsWx9So8NDajcuYvc7OcoGUX9kHh4eMAq/Fnk5VIpy4Y7bj2enpLjT9J1EPAfSqsDhmDnBrpHDdplzhPlyUTfpVoEfsqv8AVhx8DVBHqFs+pEy/Tl4OP2psiq+k2mG6wHDM0Q0uBdxvadFYds57qzHQMrXFzpmdCBFoNyPcn4xxa6m0OeZeAd9wMNBcdDpDTZVacPxlNrpu2pYkkHKw3g+a4Sng20k/d9llRsdisHvhz302wXcRMEQBeNFj7TxdGnRlr3PLHuILZgOcTYkW48+CubWpgYmnYW7wC3No/JYr6JqUMQBctqPPrmzK/BLG/thX55LsSt9GdsvFWvrJM6XJLvxK6I7YIpwRdcHSxRY4h09CZtyC16W0nGCWggA6gxpr1j3Kc8T3HrNLqsf6ZSf9q5X4L/10uKkLzElYYe5rpvrbkY5c1ep4g1iGtBn9ceSqeNR5Oms0ZpOL4Ke08dD2kcM3usPzWpsfaeaBMT+oUW2exdZm/SiqyBIZ4m8932h5e5ZWDcWGDYg3BEEHryWmDhKHDObv3ZG/Y7/DVaU78k9NI8jorrtqUmtLWt4Wnjb/AIXHMxvEn9Cyr4jacDn66XlQUbZXOMUXu1dcPouIOUjeniBo4dZaXD1XIMxLwco3hNovrfQXC1u/dXIaBLZhx1GosfeFpPph1JzKbJc02qBwbabW0gQD/KtMHsVM5menLcmjJw1aq1gc0WI4ATE8P+FLsjaJbXa90homZMRIIueAuLqtg9rmlLQAHg2fyDdWxFwYUdWk+s7PTygOkEAkcb2A+GvRTUSM5qMFufDPWtg7VbVBy6tMOFrSJGmoPPoeS1XYRj6gqPvkgBlss3dJ58LLzTse9+ErOOJBaHsLWtBFQ2cw5nNYSQALae0V2WExhxGJPdE5MrcxgjTWxg9J5rPkgYFtUuHwdPSxhN4JVtjiq9GlyCstEKSFL4H0zdTCp0VGpU5R14wh9ZgXkjoQPlopWRqy85wOqycf2bpvOel9nU+8y0/xN0dx1Un+JN9q3o4/IQnsxzDpPruz5A6pbk+ySi10YwqvoktrCCdHDwOPTiD0+avjLXGV3SwOvnPFWMc5j2/aAOaNbmw9PNZAe2nU3XyNY1JbPPpPyUXT4ZbFbzA2zg8uILWtAbLID3Qwhsk8OMZQT+4fK9RjvCTLTc3ZmLiMrXvhrAHCbTvDKTbQnY2jiG1YBcwMLd6RvFsQ7K7hqPILHbiMri4PJYBDC4kAC+WA7ctAvxjgAs841+Ce1pDqNRrIplpYcpBe5jmi0EwXA2ABsNNYHB1ar3gGQyH8yAC1rsxzGJlsOI8JIniFDWw0MIFR4ynvt17TmDQ1zmvAbk+/xAAI5ys6t2ie2uzO0taHZnCnU3nNPg0DT+9BgkO4AgKMY2xGhiNohtJrqbMwLSxrmltFri0cctwwS42In2RBlZ9XaG9UrU6RYSWvY8NaajSIaQWvJaA6/vHpJh9qudVdUy1amd8MJeWsaJDWB7KAlzzB3ZgyLHg3FYgPcO9mnXOVpLWmnD7kB9ISSbzIEEGJaQM01FrojuXTQMQW900vy/WHP7wy9xflu8PqUgMjBBEN4zrEhQGjn3nOpAu3iDRMgm5BhmqpVqNVtiftC4Eua9zCRprqYBbI8osRNhuDEftD7v8A3U1fkSkl7GtinTXpRfxkwZ/y3nX1VfAidoUv/wA6zvhTA+alrANx1GJiapueVF/uGibQrOdtHMGy7uKsDhJfS1I4LnYsarjwzGo3Lgi26yMRT/iP+xy5vDfaVMU0x428IHgaNAui7QVD3tO2j44cWvWBs9v/AFdfqKbveC3/AMVox+hNrx/s36TFvzRj7Mlw2xabGwGzzJkk+vD0hKrsJjpG8J13nEHzzErcwNVsX1Ue0sQ0Cyr3T7s9asWN/wBPYqI8J2RZlkBs8yS4+8qk7AfVqpIAnjycPzTae03A7pKVSs58l1027RJafa6dV+KNrB4gOvTdlP3Tdv8AZT43YtLEj7anvcKjDDh6i58iCub+o1mt72kM7DJIHjbBIO77QtNueiu7N7QusLlZtso+qDMkoptpdmftLsPXYC6g4VmgaDdqf06O9D6LkcUXA5T4piDYgzEGdPVexYfazXQHWPuKi232dw+MZFQAmLOsHt8na+hkLTh1211kRhzLJVHmD8HWp5WEEQ0F2Uhwg3IJbpfgVfwtE5hmOQNJuPE7NIy+UGCB1lXavY2rhqgyAvaJIAgOve4Jh1+PwVTE1iSc0gjVptEWIM+XFbnlU36WZ9D/AA+DbyZnb8GPtzDMbUa6mBcgERY3tu9Y04ytnZuzmEy8ZnOsZaA0EAWDRAtYbwmx9MjF1ACCQYBEBrsptpBvBWx2VonEVqdPMR3rwwmbjMd4nmfEbq2TlsVF8sWH68nNelK6NfD9lKm0v/qAtLCA57t2loN0vEyegEi3Bd92Q+jqphMxrVw8ujdawhjYniTLteQ4811mzcGyhSbTpNDWMENHTrzPEnirPeK6MFVM87qMyyZHKEdqM9+zHNbAIPwKrinGputnvVTxuBzuaRGu/c3bB0jjMDy8lGeP9pGGX9xnBznuLWNc6LFwsB0nSU2tsoi5EAan+wm63qTABAEAKRwspRxcdilmd8I5p9OlaWiQRcyT70x2HpkGxM3MueevE2UPaXDGm4PZ4XGCOTomR5ifIhZDsYVW+HTNC5VpmzVwtINIIdcEHfdy87cfcsDFbMo03GpTL8/AueXZeYDTYTebKcbRMc1jbVx5fYQOREfDh/wq5V7F2Nuy/Tqh8RTzuE2AhpETczu8efyVN+EZmNR7g0NIeZIcIe2C5uSS2YME2mJEwpcDjJw8lzcwBDGhrc4fpNtdAevVCljG0WgvZB1NmNLS94cSbi8hp1m3FZ5MvnZRxVYNyZSTLhLYOTNIOZuZxdEkm8WAgQVWxQdWquqGHF3iAFhEaToYaL3tKdjMVTdWYWGQ47zpN3QBq4Bx6k3tyV2niO7khoccnhcJAB9rzETYzy5qLIKVE2G2r3PdtoMOUNioxxkVKhHjaZOQTeRGgtxU+LxVOlWbVfvGDnaHPcWVA5pbBdBcBLhLuA8gs7G7RORrKriBIMAQ7KZOcnhxk/u8lmVIIMki8uygRugktJN3cSQLck4psplVmhtz6xiKbqs025RbIQQ1obvGfam5vyAWH3rRbvGnrLR8JsrWKLTQe1rqgzNYyDMRmn0sPI25mcIYCj94K2PC5CjuajQcVTJictQtvruZXD3O+Cdspjm4wviJovaJ/jp/ktjBdl8Q3ECrUpscGteAG1QSS6IIDgABAOpnRWPqNUVs9WgW0w1w3Xte8ulpADGDSx4qiGGcYq0Z4yicr2wYWsDx7LmOP9WX8VzFCtlxxPB9O/8AI4n5Fd1t/vMTRqUaOGrNLhAdUpljbX8V49yxsH2Fqmo19Z3duaN3u3ZnSRDpzNyxHmrY4+DRjy/TyKa9iOpSjRVMRSnVbe09jupNBBzQL2AJ62ELEOI5rO4NM9fg1Ucsd0WQsw6uDDwwk6C5KjbimDUhdLszZAxFLxPZJBlsA20uQrI43Lgo1WtWJWzmdi9oGhwBOU6Q6wPkfwXQ4jZFKvvRkeb5xa/UaFaX/wAPrDw1WVB92tSa74hWqGw6rBBosHWi/KP6HWUcukfcODkR16lzJ8nK1cLVoiKjQ9vAtGb4ahS4bFg+F0dCfwK62pgCG3Y6OILfykKjT2Mx5IFZzJ4ZWOLf6hPvWJ4pXUlRqjrYuPJUp7QJs5pPk3N8lhbY2bQxzz3NVrarBLnCHZmjVr2gg5mxrqND07rB9k3tdm78Pb+8xot0LYC0G9mKPt06T+rqVMn3xK2YNJOLvow5ddji7gePYv6Oa1QfZ1aR4zvB1uGUiPinbD7P4jZ9VlR1Nz+7qNfuAuLgDvAZZ1Fl7EOzeHGlFg/hGX/bCiqbDa0zTbBGm8/5Ewtu3KlTpoyvVxlLdyaWGxDajGubMOAIkFpg3u03B6HRJxWXTwtcGQT63B9FI92J4U2H+ZzfhBVm/wCDA4/JbdVhQ4XazHYg0cw7zu+8yTcNzZZjzIWbicNjHiB3dMcxLne92nuUOC2WaFQVMrTU4u9ozYgu1MqO92S2quzqw9MfXUNPGNcOR5cVDXcGiXEAcyYV+/wU7TP7S4poojMdXgDzgn5ArnH0w4WK2dvdmWbQDA97gxklobaXG2Y+lh5nmoMJ9HVFn+ZXI5d64D4KuUXJ2i2EoxXJz+IrZQQd0aEnj0HEqlh9kPrvB+0psH3QA48NXAwL+a9GwXZqhS8LL8zLnf1GSr7cK0aAJLF5JPUeDzTZuxe5zQ0hhMHM0uc+TkZBJMb87pA6czea1lawygRHECJMbkAjw684813zsM0iC0HzCiq7NpPG8xp9IPlIuqZaZt3ZNaryjyXa+wsxbVYd6llLGh+YuIyl0AOjKTI0DtZF0z60Wk95Tc15Bguju2+02KgOWwLT+C9Uq9naLo3TYyDmdPlJJj0UVTsxSJPiEiN3KDA03ok+qX0Z9Ml+ogePjbTKhIFUBzM7YBzNLd5xGpAm0Fs/imYqtSzCoKhbYDI4mTNpygkgxGlrG69TH0d4SGjJ4XZhOUmSIiSNOmiGF+jbA03ZhQaTzcS6OMAaAeitWJlcs8fBy+yuzLMZTZ3jZZAOZri1psSNyb6geg81rj6OML9z4ldhRwLGCGtAA4BTd2rI49qKJZG2SZboFqekrSsgq4UEKnU2SCVqFAhJxTJKTRi1NgZuPwWbiPo9w9Qy9oJ5ix+C6xJR2RLVnnHpnMYH6PcJSMtpCeZufit2js9jPC0BWklJRSIyySl2xgpBODUikEyuwgJtSg13iaD5gFOSSpMdgYwNEAADkESlCSYrGlOakiECHgIwhKKYDS1QVcGHaqwlKTVhZQq7IDhBNuoVal2Woh2bLJ+S2U1R+nHwS3y8kVPDtbYJ8IlCFIiCEoRhBACITU4pqBMSMIBOlADSEk4pqAYkIRSQFj4SSlJAWIpJJIACSSSYxJJJICxBJIJIAKSSSQASSSQAkQkkgAyjKCCAHEoAoJIAckUECmAUkEEAGUEkCUgCSmoFJMiFKUEkAOlCUEkAGUJQSQB//9k=">
            <a:extLst>
              <a:ext uri="{FF2B5EF4-FFF2-40B4-BE49-F238E27FC236}">
                <a16:creationId xmlns:a16="http://schemas.microsoft.com/office/drawing/2014/main" id="{98AD18F4-1749-4A50-8CE0-B1B2A316CE12}"/>
              </a:ext>
            </a:extLst>
          </p:cNvPr>
          <p:cNvSpPr>
            <a:spLocks noChangeAspect="1" noChangeArrowheads="1"/>
          </p:cNvSpPr>
          <p:nvPr/>
        </p:nvSpPr>
        <p:spPr bwMode="auto">
          <a:xfrm>
            <a:off x="1685925" y="-868363"/>
            <a:ext cx="2533650" cy="180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pic>
        <p:nvPicPr>
          <p:cNvPr id="95243" name="Picture 19" descr="https://encrypted-tbn1.google.com/images?q=tbn:ANd9GcSIDQWaq7gUI7XjwDRclwzwDtiKK7a8TzuIgqKG9KnHKORekCf66Q">
            <a:extLst>
              <a:ext uri="{FF2B5EF4-FFF2-40B4-BE49-F238E27FC236}">
                <a16:creationId xmlns:a16="http://schemas.microsoft.com/office/drawing/2014/main" id="{0E2C73A2-5EC4-4A7A-94AE-1AA96E85F8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4788" y="188914"/>
            <a:ext cx="262890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4">
            <a:extLst>
              <a:ext uri="{FF2B5EF4-FFF2-40B4-BE49-F238E27FC236}">
                <a16:creationId xmlns:a16="http://schemas.microsoft.com/office/drawing/2014/main" id="{B48610E2-3B9D-46BC-B519-5C6187D89FDD}"/>
              </a:ext>
            </a:extLst>
          </p:cNvPr>
          <p:cNvSpPr>
            <a:spLocks noChangeArrowheads="1"/>
          </p:cNvSpPr>
          <p:nvPr/>
        </p:nvSpPr>
        <p:spPr bwMode="auto">
          <a:xfrm>
            <a:off x="1919288" y="1735139"/>
            <a:ext cx="8424862"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tabLst>
                <a:tab pos="228600" algn="l"/>
                <a:tab pos="571500" algn="l"/>
              </a:tabLst>
              <a:defRPr sz="27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buChar char="◦"/>
              <a:tabLst>
                <a:tab pos="228600" algn="l"/>
                <a:tab pos="571500" algn="l"/>
              </a:tabLst>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tabLst>
                <a:tab pos="228600" algn="l"/>
                <a:tab pos="571500" algn="l"/>
              </a:tabLst>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tabLst>
                <a:tab pos="228600" algn="l"/>
                <a:tab pos="571500" algn="l"/>
              </a:tabLst>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tabLst>
                <a:tab pos="228600" algn="l"/>
                <a:tab pos="571500" algn="l"/>
              </a:tabLst>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228600" algn="l"/>
                <a:tab pos="571500" algn="l"/>
              </a:tabLst>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228600" algn="l"/>
                <a:tab pos="571500" algn="l"/>
              </a:tabLst>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228600" algn="l"/>
                <a:tab pos="571500" algn="l"/>
              </a:tabLst>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228600" algn="l"/>
                <a:tab pos="571500" algn="l"/>
              </a:tabLst>
              <a:defRPr sz="2000">
                <a:solidFill>
                  <a:schemeClr val="tx1"/>
                </a:solidFill>
                <a:latin typeface="Lucida Sans Unicode" panose="020B0602030504020204" pitchFamily="34" charset="0"/>
              </a:defRPr>
            </a:lvl9pPr>
          </a:lstStyle>
          <a:p>
            <a:pPr algn="ctr" eaLnBrk="1" hangingPunct="1">
              <a:spcBef>
                <a:spcPct val="0"/>
              </a:spcBef>
              <a:buClrTx/>
              <a:buSzTx/>
              <a:buFont typeface="Wingdings" panose="05000000000000000000" pitchFamily="2" charset="2"/>
              <a:buNone/>
            </a:pPr>
            <a:r>
              <a:rPr lang="sv-SE" altLang="id-ID" sz="1800" b="1">
                <a:latin typeface="Arial" panose="020B0604020202020204" pitchFamily="34" charset="0"/>
              </a:rPr>
              <a:t>b. 10%-15% protein hewani (tidak lebih dari 85-115 gram per hari)</a:t>
            </a:r>
          </a:p>
          <a:p>
            <a:pPr algn="ctr" eaLnBrk="1" hangingPunct="1">
              <a:spcBef>
                <a:spcPct val="0"/>
              </a:spcBef>
              <a:buClrTx/>
              <a:buSzTx/>
              <a:buFont typeface="Wingdings" panose="05000000000000000000" pitchFamily="2" charset="2"/>
              <a:buNone/>
            </a:pPr>
            <a:endParaRPr lang="en-US" altLang="id-ID" sz="1800">
              <a:latin typeface="Arial" panose="020B0604020202020204" pitchFamily="34" charset="0"/>
            </a:endParaRPr>
          </a:p>
          <a:p>
            <a:pPr lvl="1" algn="ctr" eaLnBrk="1" hangingPunct="1">
              <a:spcBef>
                <a:spcPct val="0"/>
              </a:spcBef>
              <a:buClrTx/>
              <a:buFont typeface="Wingdings" panose="05000000000000000000" pitchFamily="2" charset="2"/>
              <a:buChar char="q"/>
            </a:pPr>
            <a:r>
              <a:rPr lang="sv-SE" altLang="id-ID" sz="1800">
                <a:latin typeface="Arial" panose="020B0604020202020204" pitchFamily="34" charset="0"/>
              </a:rPr>
              <a:t>Ikan jenis apapun, tetapi sebaiknya ikan kecil karena ikan besar mengandung banyak merkuri.</a:t>
            </a:r>
          </a:p>
          <a:p>
            <a:pPr lvl="1" algn="ctr" eaLnBrk="1" hangingPunct="1">
              <a:spcBef>
                <a:spcPct val="0"/>
              </a:spcBef>
              <a:buClrTx/>
              <a:buFont typeface="Wingdings" panose="05000000000000000000" pitchFamily="2" charset="2"/>
              <a:buNone/>
            </a:pPr>
            <a:endParaRPr lang="en-US" altLang="id-ID" sz="1800">
              <a:latin typeface="Arial" panose="020B0604020202020204" pitchFamily="34" charset="0"/>
            </a:endParaRPr>
          </a:p>
          <a:p>
            <a:pPr lvl="1" algn="ctr" eaLnBrk="1" hangingPunct="1">
              <a:spcBef>
                <a:spcPct val="0"/>
              </a:spcBef>
              <a:buClrTx/>
              <a:buFont typeface="Wingdings" panose="05000000000000000000" pitchFamily="2" charset="2"/>
              <a:buChar char="q"/>
            </a:pPr>
            <a:r>
              <a:rPr lang="sv-SE" altLang="id-ID" sz="1800">
                <a:latin typeface="Arial" panose="020B0604020202020204" pitchFamily="34" charset="0"/>
              </a:rPr>
              <a:t>Unggas : ayam, kalkun, bebek </a:t>
            </a:r>
          </a:p>
          <a:p>
            <a:pPr lvl="1" algn="ctr" eaLnBrk="1" hangingPunct="1">
              <a:spcBef>
                <a:spcPct val="0"/>
              </a:spcBef>
              <a:buClrTx/>
              <a:buFont typeface="Wingdings" panose="05000000000000000000" pitchFamily="2" charset="2"/>
              <a:buNone/>
            </a:pPr>
            <a:endParaRPr lang="en-US" altLang="id-ID" sz="1800">
              <a:latin typeface="Arial" panose="020B0604020202020204" pitchFamily="34" charset="0"/>
            </a:endParaRPr>
          </a:p>
          <a:p>
            <a:pPr lvl="1" algn="ctr" eaLnBrk="1" hangingPunct="1">
              <a:spcBef>
                <a:spcPct val="0"/>
              </a:spcBef>
              <a:buClrTx/>
              <a:buFont typeface="Wingdings" panose="05000000000000000000" pitchFamily="2" charset="2"/>
              <a:buChar char="q"/>
            </a:pPr>
            <a:r>
              <a:rPr lang="it-IT" altLang="id-ID" sz="1800">
                <a:latin typeface="Arial" panose="020B0604020202020204" pitchFamily="34" charset="0"/>
              </a:rPr>
              <a:t>Sapi, domba muda harus dibatasi atau dihindari</a:t>
            </a:r>
          </a:p>
          <a:p>
            <a:pPr lvl="1" algn="ctr" eaLnBrk="1" hangingPunct="1">
              <a:spcBef>
                <a:spcPct val="0"/>
              </a:spcBef>
              <a:buClrTx/>
              <a:buFont typeface="Wingdings" panose="05000000000000000000" pitchFamily="2" charset="2"/>
              <a:buNone/>
            </a:pPr>
            <a:endParaRPr lang="en-US" altLang="id-ID" sz="1800">
              <a:latin typeface="Arial" panose="020B0604020202020204" pitchFamily="34" charset="0"/>
            </a:endParaRPr>
          </a:p>
          <a:p>
            <a:pPr lvl="1" algn="ctr" eaLnBrk="1" hangingPunct="1">
              <a:spcBef>
                <a:spcPct val="0"/>
              </a:spcBef>
              <a:buClrTx/>
              <a:buFont typeface="Wingdings" panose="05000000000000000000" pitchFamily="2" charset="2"/>
              <a:buChar char="q"/>
            </a:pPr>
            <a:r>
              <a:rPr lang="it-IT" altLang="id-ID" sz="1800">
                <a:latin typeface="Arial" panose="020B0604020202020204" pitchFamily="34" charset="0"/>
              </a:rPr>
              <a:t>Telur</a:t>
            </a:r>
          </a:p>
          <a:p>
            <a:pPr lvl="1" algn="ctr" eaLnBrk="1" hangingPunct="1">
              <a:spcBef>
                <a:spcPct val="0"/>
              </a:spcBef>
              <a:buClrTx/>
              <a:buFont typeface="Wingdings" panose="05000000000000000000" pitchFamily="2" charset="2"/>
              <a:buNone/>
            </a:pPr>
            <a:endParaRPr lang="en-US" altLang="id-ID" sz="1800">
              <a:latin typeface="Arial" panose="020B0604020202020204" pitchFamily="34" charset="0"/>
            </a:endParaRPr>
          </a:p>
          <a:p>
            <a:pPr lvl="1" algn="ctr" eaLnBrk="1" hangingPunct="1">
              <a:spcBef>
                <a:spcPct val="0"/>
              </a:spcBef>
              <a:buClrTx/>
              <a:buFont typeface="Wingdings" panose="05000000000000000000" pitchFamily="2" charset="2"/>
              <a:buChar char="q"/>
            </a:pPr>
            <a:r>
              <a:rPr lang="it-IT" altLang="id-ID" sz="1800">
                <a:latin typeface="Arial" panose="020B0604020202020204" pitchFamily="34" charset="0"/>
              </a:rPr>
              <a:t>Susu kedelai, keju kedelai, susu beras, susu almond.</a:t>
            </a:r>
          </a:p>
        </p:txBody>
      </p:sp>
      <p:sp>
        <p:nvSpPr>
          <p:cNvPr id="97283" name="Rectangle 7">
            <a:extLst>
              <a:ext uri="{FF2B5EF4-FFF2-40B4-BE49-F238E27FC236}">
                <a16:creationId xmlns:a16="http://schemas.microsoft.com/office/drawing/2014/main" id="{64AC93E5-34FE-4700-A7A0-9AA2411F8020}"/>
              </a:ext>
            </a:extLst>
          </p:cNvPr>
          <p:cNvSpPr>
            <a:spLocks noChangeArrowheads="1"/>
          </p:cNvSpPr>
          <p:nvPr/>
        </p:nvSpPr>
        <p:spPr bwMode="auto">
          <a:xfrm>
            <a:off x="1992313" y="33337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2400">
                <a:solidFill>
                  <a:srgbClr val="FF0066"/>
                </a:solidFill>
                <a:latin typeface="Berlin Sans FB" panose="020E0602020502020306" pitchFamily="34" charset="0"/>
              </a:rPr>
              <a:t>Tujuh Kunci Emas untuk Hidup Sehat</a:t>
            </a:r>
          </a:p>
        </p:txBody>
      </p:sp>
      <p:sp>
        <p:nvSpPr>
          <p:cNvPr id="97284" name="AutoShape 5" descr="data:image/jpeg;base64,/9j/4AAQSkZJRgABAQAAAQABAAD/2wCEAAkGBhQQEBQUEBQUFRUUGBQSFRUUFBUUFhYYFRUVFBcUGBYYHCYeGBkjGRQUHy8gJScpLCwsFR8xNTAqNSYrLCkBCQoKDgwOGg8PGiwlHyUsLCwsLywsLCwpLCksKSwsLCwpKjQsLCwsLCwpLCwpLCksLCwsKSwsLCwsLCwsLCwsLP/AABEIAL8BCAMBIgACEQEDEQH/xAAcAAACAgMBAQAAAAAAAAAAAAAAAQUGAgMEBwj/xAA6EAABAwIEBAMHAwQBBAMAAAABAAIRAyEEBRIxBkFRYSJxgQcTMpGhscEjQtEUM1Lw8RViwuEXU4L/xAAZAQACAwEAAAAAAAAAAAAAAAAAAwECBAX/xAArEQACAgEEAQIFBAMAAAAAAAAAAQIRAwQSITFBE1EUIjJhcUKRofAFgeH/2gAMAwEAAhEDEQA/APYU0JgKAEmmhAAhCaAEmiE4UgJOEQnCAEhOEIASE0QgBIThEIASE4RCABJNCAEhOEkACE0IASEIQAITCCoASITQgDFCaEAJCaFIGEJpoUAJCcJwpAUJwmhQAk4QmgAQhCAEhOEKQEmAiE0AEITQoAxQskKQFCIQk50KLAEErmrVtQhaA5w7jokyzJMuoG8Yr5LcyqCuVrgUtKWsjLOKO4BOFH4nMhRZqebDlzJ6BdGDxrarA5mx+nYp8ZqXAtqjfCIThEJhBjCIWSUIASITQoAUITQgDCE4TAQpAEJwmoASaEIASE4ThSAoQnK5q+YMYYc9oJ5E3VXJLlkpN8I6ZShcLM6omYe22+66aeMY74XA+qhZIvpos4SXaN2lELQ7Mabd6jB5vaPys6eKY74XNd5OB+ytZU2IhRuYZs6mJYzV5ui3WB9lUM046xTCQGU2iNQMSR5gu8/kpIPQkl5CPaRi9/eNiLeBkHvG/dSWX+1KqD+sxjx1ALD+R9FAHpbnQuKtVlV/NuNWHCGrQhz2keAkAyeUcx5LhwPHlOrRJd+nVAMMd4mlwFocOR7rPmnXBeNdlpJgpsq8iq5guN6DxD9VM9xI+Y/hS7MbTcwvDgWASSCCBF/QrOpJ9F00+juLBCrn/XKj8WGUj4GmCIkO6mVA18/qOruqMqOaz4QN5B2GnrElRw4n/pqrmNpnxM/uf/WSeY8vkqN30W4XZJ8XcQ66ha0+GnIneTz+tloybjKrTIaxrWtaBqY6+p15dqF+ir2KxbXC5hoM93Ede3ZbcpBEvcDe46pUsjim0Z5zvhHs2V5iK9FlRogOEx0OxHzXWCqjkvFOHoYWmHP8UQWAEukkny5qzYHEmo3UW6Z2BMmO8Wn5rqY5qUV7gdKE0JgGMIhZIQBihOE0AYJpgIKAEhOEBSAIhNBUACxNRcWaZzTw7ZqE32Au4+QVOznOqtchrSabSCYESG9XErLn1MMK55fsa8GlnmfsvcsOe8RNpUyKZBeRDYuAepVIGY06Ly6s9z6jvEAZcL8x1uuDFZlqJYzwsp/3HO5nff0XHhaNWvU10nUzG0g2A2+d/muXkySzPdPo7eLBDTw2rt/uWI8QhpbrY9jS7XJZDT5dlMNqjEN1CCNgO3kjhtrqrS2u0hwsQfLcdipTK8JRw73llgTsTYHnHQK0MLfN8My5c0Y2kvmX7FNznhlz3B9Eim0f3G3mZ/aOUj7ei78koNptewGLS8ucBqFtxaftdWHH4yn7xpB+LwkDnF1A5m9rdRcBHly6ee634JKK5fXk5+WDlTS7JDE5oGCNVMtAbqaRsN9xa7YA+ar2ZZ7QJd7unM+bRzG3MbdNtlF4jEmqdT7DkOQHXuVH4mqJ8MAd1ny61ye3Gb8H+PVXkOp2JJkaWDyaz7rUHzbl0/3mtDcUA6CB5AW+a3awfwsE8mTy2dSODGlwkdNOm0yHTccoHrG3zUfWy19J2unL2G56tHWOY+y7GAkgcyV34TGNpHVU+XfY/ZEM81w+UZtRoceRcLkjMSwNpB4GoyLTBPlPNZe8qaZFOsGx4oBII76ZBU7leTsc/wB7UEiZp0/2sHWObvPZWdjgAmppnEWhkvqZ5zgs1Y4gMMuGzd79xyXRm2Ge5r3ENbqEAX0i2wPmpfiYimx1WmzU4bhgGp3n1hQOHZWqUadYsa8VT4G+88QgkHwb2jdWSk+Y9IzZsUsctrOPAYRtGmDWOp3U9egWutia1U/pCATDQZ1OPZquWA4Rr1SHVCxg7tJd6CfurVlvDtKgdTW6n7a3XPp0TccXJ7pf38IqscmQfAvBppt99jCC/wDYwmzR1I6q+tqDkQovENmwWDMOR2XSg0lSQ301XZOAoUfRxTm2dcfULvY8OEhNTTKNUZJJoUkCQmhAGKaE0EGJUPieJGNcQwF0GCQYE9uq4uP83dQwwFOdVR2i24bBLvnt6qk4TNi5pbofI5FpAP59Fz9XqZY3tgbdPgU1cj0jA8QMquDfhcdp2Pqss8zUYei50gOg6Zv6wvOBm/uTqedJBBaJBc4i+w2vZbeLc89+RJgW8PYCfvdRp9VKcHu78E5dPGEl7HP/AFnvXanucJlxe4kuJ6xt6C1lXqmbO1P1VCSXbmY0j4R6rnr45xeQDbcu/AC4sVhA6SZHeSI5QeqzrBcnufZ0fjIY1Hb7dexz5zXe55aPgfBMTfzXbwhm4wddmt3gcQ2DfSeVu5K4KggS7mAB3iy9S9lOU06dF1ZzAXuMBxElrbWB5XW2GNOKgznZtQ55HNf1Hbm2aultTDse8xB8BDSPMjcKsY92Kr1P0w5jT/kAV7Dpa4ciubFNpUgXVNLQOZ/26JaZPlsrHUVwlyUfJskfRYald0kAwTYNFtgoDMcY6u+1m7NHbmT3KnOKM898SGmKYMAf5HrCgXNdILQAAN9z/wClzc+RfTDpfydbT4mvnn2/4NTaGqBPOI5wufM8AA4BtQRz0tDnDtJMAqTJLjLQPLaISweUmq4lhE7wLwk47/SrNbko/W6NVWtQYwt0lxjmG7kcyNloyrIXVjIOlvU/YDmlnOU1WAkNBi5iQ4dSQenZSuT48NaB0AV5uSqyqmkvkZ3DhBpb4XkHrH/tV7NeGKtB7XP8dPVJcOXMahyurxhcaCujEVGuaRuDYqyiqtGX1silTKxhseAFuOZ9FWMweaNZ7BsDbyNwpLhjCnEPJdOhm/8A3H/H+UlY5UOm4pbmS9DLziZBkM5n8BWDLMlp0f7bQDETu75nZdNCgAAGgAD5LayoG/FutWJKPBys0t8ro6KTIWrE4trBc35Juxg6j+VVOIMW6ZbNjNunNPc0uhUYW+SxUqpdeQuqnU6qi0c5IO59VIjPhG/ndXjlovLEXAEFOk4sNtjuPyqxh+JmjnfopbBZ3Tqc4KdHLFsS8ckWAOsiVG167g39MgHvcfRctHMKgqg1HN0GRDQbWtN+qd6quhPpurJ1CAhOFiWL3dFxZrmgoNBIkkwAq1mPGThGkQQRIFz0gzyWfJqIY3T7GRxylyir8VcU1HYl4Z42MJa0RG1nHveUsszxlVsO8JkgscALE7d1XOKsVUdXqVgwDVDqjGEmJsHHkQex3XBhs095u0yLAx4h27jsudlxep850Mc9qostfIWNr+8YZAuGmTpP+9VE53iSfh733UjljqlVj2j4gwxJ/bzPnC2UuFdNM1MSdLB8ImCefyV8cZUrF5JJt0VPDVOt130m6wTBvFvssMZTYDqphzRvtY9wTcoy/GMa0Sdo+Iwesg7Fa4QTdsyz4ObFUQTBtFz6L0rhDNfcsFF8B3xW2g3HqLKgACvWp06Rn3r20wd7Te6vWN4OrtaHB8uZdrovbkevqmST/SEK8kxiOLtDnMpkFwtIgx+FCYnEio7VXqvLhJE+Lfbwqt5HjzQqn3rZkyS4Tvufot+PzSnct3LtUneOnbmss3vdSN+JKHMTsGAB8TnOIOxP8LJzdBGmXEglsTeOceYUfj+IQ8S0QIDQ30vHRFXPiHUxzYIImwvCT6EL6ND1E67JpuI8QDrSRsYOm8z3Wirm3uHHSYAJDRqGq3WFB5tUr1rso1IveIkTym5ChGGoKzabqb/ePgNYR4nE7ESnqLrgU5J9l6fnwqEuDpAIjUYIHlzF1yYZ+qsW0mBxk2vpF4ncWUVV4cqU3RXe2nMEtBl5PSIgeeyn8LVbTbDYaP8At3PcndyVKKb5NGNNdE4MLVY2xB7N0s9NiuavmGmZY8mwkPkEx1hR7a5cYY2d+nJLEOaCR9Qd/SEcDFB3ycmNpCoZ0kTu7n68tlI5Vm1PC09Oku8i288zdacNjDTMBxjobtjoQUYh9F+9IT1YS3+QqpImUN3DRYsLxpRi7XjzAP5uukZk2sJpkHtz8o5KhVMIP2uPrt8x/CT8M9katjaQRB9QoaEy00fHBc6tUzE/W4UbmNYvGgNmdouVE4fMnUyBUEt6n4hy35+ql8EKlYzIazcNafER1cdz5KrjxSEyxuDtlcxWT12/23smSXMN9I5XndYYbJK9U3qR3aAFccVSY1pBaIXNgagMxyhTG+hblZw4f2f6xJrVA7sVqxGSYrA+Om73zOYdZ3oefqrxl+y7MS0aDqWmEb7M7yNMqWS8YMqCHAgizmncHuFI1MaajooySIIbvJJVQ4iy39TXSs6bEKe4LfVNZvvHTBvAAGx6C6rHG/Uu+C03HYejM2E780IBQukYCMzDBtrDuAYEwPVVPNMqLD+o0PBGmDdpva0R6lWSo19Pe46hbqOMDhDoPndZMuCOTnpjoTcfwUX+kDAGOa9zSQZcGxvJDSImJ2PRSWAyugx4BZrkSHBpm/URuroGMcIhsdICbMGxplrQJ6JcdK4tNMs818UUnPsAyk9haIDvCYtvEfx6ri42efdlkiwaABe0A/dWviLLfeUyAvM8z4lq1qjaL2BoYYcSLktsPRMy8WTi55ObLMl/qnmmHHwxJ6gbmeQgbd1hxHwoxjooAENAuXQSP3GNiunLHOwz3PcCWOBmImxG3PYldGMrir7trIBIdDg0OLw7Yh88ubeyZC0kKnyyF4CwgbmmHZZw1a5HUU3H8L3bE0JaV4twlh/d59Taz4Zc7faaLp+69dzzGNDCyRLrQeh/4KvKWyLbKpW6RQOKOG3S51ODzgXjn/vmqHjcM8ug287c5j5yvTK+OawPHihsGWxB1WHlc/8AKzwmS0cUBrFz1aWmRYgzzn7Lnwyqcq6Zs5grPLqWFefDvtEXvsIVm4d4dIqTUbqe3ebhv49V2ZhlVPD4hzKe48JcdmnmB3VhygspsJaQXG83B9CmvumNXVnXRw7abS5wAaRe87dCdlFU30cVXbUGkOoOGgmJDriPkuHiTN3Npua4iB4hG99z9lSsqxBeNbSWkkmQTfxGB8kPnoZBK/mPZcbhmV2xVaCeXXzB3lVZ+X06LiXHUHA6GlpPzIUllWbl9FhcDqEA779flC6c6bTdR11J8PQwZ5ADaVV1LkbByxvb4ZVHnpoOomIkR9j6LBzCJlZGhquwl3OCIMdbbrL3knxAH5z9CJSaN9mcEj8i31WLqk2M/If6V0nEMeIDRbk4kfWbjzTcBt7twO3hNvMWVkijk/Y04cUxOsvvYQAI+t13YKhh5Ie4zy1CB9t1GlzBIE7Rc/iFiKLSLOPhF5PTdCIkrXbOvPMEGP3Eu8QM8ukdVY+BcFTrUH62AljyA6IMETv5yqtWoOqUW1I8LQWE7/CYHpsrd7Mmxh6nUPg+gTsSuZi1brDV82T9TIqREFvzJUNieH2UnywRqsVanGN1FY2sHGJsFomoI5UHJs0YakGiTysFE5tmNyAujNcYQ0hu9oUJQyKrWNyQDy2SW30h1Jcs4KlTU6Il3TmPVW3h3KTTGp25XVlHC7KUEiSpvQAnQg1yxU8l8IQKFqfUmwSThR0FsrkxGWNdcWPZdiaKIIg0Xs7hbaWO6qSIXNXwLXefZVpromxCqHBV/P8AhqnVBcGDV1AgqSrYN7Nrhc//AFEt3+qiSTVSJTa5R51jKT6UteLdTsfX9p77FVXF46pRqnRA3gbcrtcPsR+F7TXbQxHheBKi/wD43oOqB7jLRMD+T0VFBroZvT7Kb7JMqfVxbsU5pYym0sYD+4uEG55AT8wr7n2L/VGmIALXX8Vry0c4mF0B1DCUyKbh4RaNr2F9lAVYJlzQXEQHX8UiSTYRte6z6nKnHai2KLuw1kOe0aIBcZpwX/5Q5hB367bJYbHnT7wVIDATBaGkEC/WOgFlj/XhrnAuDiJcQab2CLjTqdbYRJMdlD43HTTe5rQ2Z2frBiSQIESBa1rb2XPS+Y1eBYZ8klw1FztRB3Mmb8/ypR1GSCQWQYgSYnaxVRy/OXBogxDtVvlKtuW54KjTrEkRe5me3Jbh764K7xg06C0CXTpEbnuoLCUnMptAFxuNvNekZbgmYnEQ4ft1DtfZaeMeEA1rX0R49TWwOeogfdNhG4WjO51kUTs4fpE4am6Ln+SPwtXFNEPothwEuBEmA6Bf6GUswx5YKeFpODbNa4jl19AAVBZzxC2uNAb4GHwGbwBpn1CU6o1Yoyck/AGmWCRc2ALLtnz/AAsnF4bcEA9j91yUcTAGmw2I3BPcFdeIxGqJaINxpkEHY/ZKN1M0+7IuefUhZU62mRqIG9jzGyxLuYv5/wDCTYBvHkUFvyZNq+KXXPcAz5yLrcYLeUb2An5hc7qgN49QT+ZUbmWbMo2kknl/Kn7FXRZsvzIMwzqZBganTyIMW6zMq18AUNOG1f5ku+p/lU3JML72jqrfvh0WsB8I/PqpvC44UAA17j0Ej5QIsqrVRxy6Odnx+pdFxzyo4UXFkk9Bz5wqRiMxLXNNUSTsb+ExeCFaMmz9tYObUIDmiZNgR1PQraclpV4c0gjq0yFrjtySWSL/ANHPd404NEPw+TiCZDdINrkunnq6K20aAaLLXhMAykIYI/K2uqALTGNCZOzJzoWkku2TALlua2FYqYspQhZoRQGKEBCAGhJOUADl537QuLP6as2nT0HSGvqSJPiNm22tee69DK8s9q+UltRtcAO1N904GJkSWlvfdVn0Ow1u5Knj+Kq9Ytdh9LdJOvSZBPIX5fyunB+1WpBpvMcpDXTbkFXm44Na6nVp1qYgOY9tMDS7aTHe0rXWoVA6aZp1zAeSC0k2udJ5pG3wbKjX/CdxPHRfGlzmRIa1hgvM2c+bBo6JjjKq2DFQiAww1rZmd3GRF46qEflLsQWOa2kHlrnw1mkEC2/PY/NRlPNBSeS+m1+q3ug94a2ABsLXVVig+kDez6uj0rLcccRRLK79Lg8QypLy4Wj4SGm+3lzlOqS038RcS0wIAHIAbz6DmqLWzFobqFOmwgCPdaiWGQf1J2G9tPNXL2acT0S40K7xck0zciXOu02sOcmN1T4ZqSkuORE80ekQLsrLKhA7/JbnB4PPt0PQr1PNOCGVbs8J+ijKPATw7xmR1B3VpY5X0WhmVci9nmEfJfUJMDSCe5BP2+qnOJs3bRb1PIDryUjgcG3DUuQa0Ek9ABJXj+N4uca7qj4qCXBjTPhMyPlITJXCG1FsKWbI5Pokcc80mvLz+tXFwN2Mm/qdlBNsQD5W+91J1cX79vvnmHDSIv4pMCO88lE4zGTUcKfIlmrqSdNul/ssy56Orwuy05ZhKb6QBkOvNh6ct1BvzamCdxBI2HIrtyYEUWmbmT9VxUMjb7xxeJaSSB6qNpRZ1Fv2MKmesaLSd+cLSM/b/h6k3UvUwVNt9DB6D7lRWLaJ/TY0/wD5ED1CKSD4lPwcuIzV7j4fCPt3Ufhsuq1n+8cCWzdx2ACs+XcF1MSCZAJuet/sFvxmRYjCMDCWwBsLmOsfP5Ks5OMN0K/Ir1Vklslx9iGbxRBm9rATa1oWivxaW/DAJ+f/ACprAZPlzZNcGo53iMuLRfo1v5Uvgcvyyi4VadEFwuC7xAeQJiUi8C5pim8nREZPiMS9ocGO0usdXhkWM35bfJetcM0Wsw7WtcHkSXEH9xuVQ8Vm9Gq4AksBIuCBb0+ysmX51TpsDKbXR6Se6tpJxU3J0l19xeoTlFJWWirX5BY0qE3K5stxjKlgfELlpsfNSUrrxakrRzWq4YAIQhXIBCEIAxQkmgAQhCgBqE4r4cbjsO6m6JuWEz4XRANrqalCklOj59z3haphXOp1XPMMDhoa4M7X2tEwTChKtAml4wyq0QdTWOZUHaQY819KYvAMqtLXtBDgQZHIrzDiT2SOdUc7CinoMENdIIIGwIPW6U4V0aYZrVSKHluKaHR7w0fDoipfnJAM2bss6lV1RxoVWscCAW+5p6nOHUO2b58ksw4brYZxo4sBjDBDiwvHkHiI+UrgMUHOLaT6gHwubWeKfmYuqVTHqbavwcWYUDRrEGlUpkkaC8l7tIERvBm3lCwbi/G7U3S67p1aNDyBcEW08tPNZYtoltQ3pvLpDhU920wLNcZJO9+yxdTMOJdonQSGf2YeP3OaSWntHyWldHPlV8Hr/BntaD2Mp4zS2oSGBzZAOwBuI84K9KoY5rxLSDK+Um4hjnAPdU0tJgMcajWiBdsmZlWbJOO8VhNDT+pT3BMA6S6AbbD8qHfghHufFwc7B1m07uLYiYm4JHqJXgOJAbpDhD5MiIPSCF69guJxXbBIcNrGUsRwjQxJktbPcD7pMlu5RpxZNiplCqVwKbANwC4d9LTA85P0WOS4AABxvOlx7Wn/AMleX+y2k5sBzm8wWnY9fquvAezgUhBqFwsNgDZLWOS8D3ni/JWMBgamkNpMLiBFhYRzJ2hTWA4MrPH6hDfK5+ZV2y3KWUW6WCF3hqtHCvImWofUSpYbgSmPjl3mZ+i68VwZSfTLQI7jlGxVkAQmenGqoR6kruyk5Fw/XoYkBxaaYnxTciD4Y84+Sw4l4dr165NMDS4AaiYDY3t/Cu8IIWf4THs2eLsd8TPdv81R45mWTAHTWwzpb4dTAfFHOQbrnZw/TFNz9L2AQGgkanOJgCN/mvXcxrNY0yASvMeJMU7XGl2n4i5s2I+3VZcmFYedzf2NGPLLL8tEdjeEsQKLXsZJa4POlwc6Ivbn1hPAcQFlzZd2SZ6aRhztYcfCdjbkY5/dLi9lKvTBpsDK2psOAA1SYIdG9vVZ1JSq+BtOLo7uHM6fVxtKOZvHTnPovU15z7O8o904lxDngC/Y9F6I1dTSpbLT7MOo+umZJJpLUZwQhCAFCIQhQAIQgKQBOUoQgBpQhOVAGqvhGPEPaHDoQCqljvZfh31TVpuq0S67hSdDT6RZXKUIasspOPTPJc79jTxJwlRpaXahTqSIneHjlvaFTc09meKpSfcOGl4EsGumQeYEl7h57L6MShTZU+ZMxyLE0gw1aZplhjUKbmSHSdTnxAkECO3JGWcGVq2nRTqllQhtOoAXgCYcCWkCO8QvpmpQa4Q4AjoRKGUQ0QAAByFkWQedcJ+zF2Fa51WpLzAAaSWgDbe8ySrAMDUpHqOoVnhIslRRayLweP6qRp1wVprZc09j2XM6g5ncKOUBKApqNpYvquuniQVNkG9CxDkFykBytNarayT6vROnR5lQBA57Rq+6c6mC51oHPuVVsFkmLrugs0N5l28eS9NhAWXLpIZJbpGnHqJY41Eq2G9neFYPgM878/wnX4ColpA1X2M7K0IlO9KHVCfUl3ZX+GOHXYXXrfrLoAMRAE2+qsCEK0IRhHbHoiU3N2xpIQrlQQkhACTSKAgBoQhQAJJohSAIRCEACE4RCAFKaSEANCSJQA0BJCAMkoQkgDTVwgcuR+Fc3a6kUKKJsiv6ojdbqdUu2Xa6iDuE2sA2ChIgxpUY81sQkrANCEIAEk0IASaEIAEJIQAITQgD/9k=">
            <a:extLst>
              <a:ext uri="{FF2B5EF4-FFF2-40B4-BE49-F238E27FC236}">
                <a16:creationId xmlns:a16="http://schemas.microsoft.com/office/drawing/2014/main" id="{73FA5B2D-62FC-42F0-BA74-72814630AB1A}"/>
              </a:ext>
            </a:extLst>
          </p:cNvPr>
          <p:cNvSpPr>
            <a:spLocks noChangeAspect="1" noChangeArrowheads="1"/>
          </p:cNvSpPr>
          <p:nvPr/>
        </p:nvSpPr>
        <p:spPr bwMode="auto">
          <a:xfrm>
            <a:off x="1685925" y="-868363"/>
            <a:ext cx="2514600" cy="1819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sp>
        <p:nvSpPr>
          <p:cNvPr id="97285" name="AutoShape 7" descr="data:image/jpeg;base64,/9j/4AAQSkZJRgABAQAAAQABAAD/2wCEAAkGBhQQEBQUEBQUFRUUGBQSFRUUFBUUFhYYFRUVFBcUGBYYHCYeGBkjGRQUHy8gJScpLCwsFR8xNTAqNSYrLCkBCQoKDgwOGg8PGiwlHyUsLCwsLywsLCwpLCksKSwsLCwpKjQsLCwsLCwpLCwpLCksLCwsKSwsLCwsLCwsLCwsLP/AABEIAL8BCAMBIgACEQEDEQH/xAAcAAACAgMBAQAAAAAAAAAAAAAAAQUGAgMEBwj/xAA6EAABAwIEBAMHAwQBBAMAAAABAAIRAyEEBRIxBkFRYSJxgQcTMpGhscEjQtEUM1Lw8RViwuEXU4L/xAAZAQACAwEAAAAAAAAAAAAAAAAAAwECBAX/xAArEQACAgEEAQIFBAMAAAAAAAAAAQIRAwQSITFBE1EUIjJhcUKRofAFgeH/2gAMAwEAAhEDEQA/APYU0JgKAEmmhAAhCaAEmiE4UgJOEQnCAEhOEIASE0QgBIThEIASE4RCABJNCAEhOEkACE0IASEIQAITCCoASITQgDFCaEAJCaFIGEJpoUAJCcJwpAUJwmhQAk4QmgAQhCAEhOEKQEmAiE0AEITQoAxQskKQFCIQk50KLAEErmrVtQhaA5w7jokyzJMuoG8Yr5LcyqCuVrgUtKWsjLOKO4BOFH4nMhRZqebDlzJ6BdGDxrarA5mx+nYp8ZqXAtqjfCIThEJhBjCIWSUIASITQoAUITQgDCE4TAQpAEJwmoASaEIASE4ThSAoQnK5q+YMYYc9oJ5E3VXJLlkpN8I6ZShcLM6omYe22+66aeMY74XA+qhZIvpos4SXaN2lELQ7Mabd6jB5vaPys6eKY74XNd5OB+ytZU2IhRuYZs6mJYzV5ui3WB9lUM046xTCQGU2iNQMSR5gu8/kpIPQkl5CPaRi9/eNiLeBkHvG/dSWX+1KqD+sxjx1ALD+R9FAHpbnQuKtVlV/NuNWHCGrQhz2keAkAyeUcx5LhwPHlOrRJd+nVAMMd4mlwFocOR7rPmnXBeNdlpJgpsq8iq5guN6DxD9VM9xI+Y/hS7MbTcwvDgWASSCCBF/QrOpJ9F00+juLBCrn/XKj8WGUj4GmCIkO6mVA18/qOruqMqOaz4QN5B2GnrElRw4n/pqrmNpnxM/uf/WSeY8vkqN30W4XZJ8XcQ66ha0+GnIneTz+tloybjKrTIaxrWtaBqY6+p15dqF+ir2KxbXC5hoM93Ede3ZbcpBEvcDe46pUsjim0Z5zvhHs2V5iK9FlRogOEx0OxHzXWCqjkvFOHoYWmHP8UQWAEukkny5qzYHEmo3UW6Z2BMmO8Wn5rqY5qUV7gdKE0JgGMIhZIQBihOE0AYJpgIKAEhOEBSAIhNBUACxNRcWaZzTw7ZqE32Au4+QVOznOqtchrSabSCYESG9XErLn1MMK55fsa8GlnmfsvcsOe8RNpUyKZBeRDYuAepVIGY06Ly6s9z6jvEAZcL8x1uuDFZlqJYzwsp/3HO5nff0XHhaNWvU10nUzG0g2A2+d/muXkySzPdPo7eLBDTw2rt/uWI8QhpbrY9jS7XJZDT5dlMNqjEN1CCNgO3kjhtrqrS2u0hwsQfLcdipTK8JRw73llgTsTYHnHQK0MLfN8My5c0Y2kvmX7FNznhlz3B9Eim0f3G3mZ/aOUj7ei78koNptewGLS8ucBqFtxaftdWHH4yn7xpB+LwkDnF1A5m9rdRcBHly6ee634JKK5fXk5+WDlTS7JDE5oGCNVMtAbqaRsN9xa7YA+ar2ZZ7QJd7unM+bRzG3MbdNtlF4jEmqdT7DkOQHXuVH4mqJ8MAd1ny61ye3Gb8H+PVXkOp2JJkaWDyaz7rUHzbl0/3mtDcUA6CB5AW+a3awfwsE8mTy2dSODGlwkdNOm0yHTccoHrG3zUfWy19J2unL2G56tHWOY+y7GAkgcyV34TGNpHVU+XfY/ZEM81w+UZtRoceRcLkjMSwNpB4GoyLTBPlPNZe8qaZFOsGx4oBII76ZBU7leTsc/wB7UEiZp0/2sHWObvPZWdjgAmppnEWhkvqZ5zgs1Y4gMMuGzd79xyXRm2Ge5r3ENbqEAX0i2wPmpfiYimx1WmzU4bhgGp3n1hQOHZWqUadYsa8VT4G+88QgkHwb2jdWSk+Y9IzZsUsctrOPAYRtGmDWOp3U9egWutia1U/pCATDQZ1OPZquWA4Rr1SHVCxg7tJd6CfurVlvDtKgdTW6n7a3XPp0TccXJ7pf38IqscmQfAvBppt99jCC/wDYwmzR1I6q+tqDkQovENmwWDMOR2XSg0lSQ301XZOAoUfRxTm2dcfULvY8OEhNTTKNUZJJoUkCQmhAGKaE0EGJUPieJGNcQwF0GCQYE9uq4uP83dQwwFOdVR2i24bBLvnt6qk4TNi5pbofI5FpAP59Fz9XqZY3tgbdPgU1cj0jA8QMquDfhcdp2Pqss8zUYei50gOg6Zv6wvOBm/uTqedJBBaJBc4i+w2vZbeLc89+RJgW8PYCfvdRp9VKcHu78E5dPGEl7HP/AFnvXanucJlxe4kuJ6xt6C1lXqmbO1P1VCSXbmY0j4R6rnr45xeQDbcu/AC4sVhA6SZHeSI5QeqzrBcnufZ0fjIY1Hb7dexz5zXe55aPgfBMTfzXbwhm4wddmt3gcQ2DfSeVu5K4KggS7mAB3iy9S9lOU06dF1ZzAXuMBxElrbWB5XW2GNOKgznZtQ55HNf1Hbm2aultTDse8xB8BDSPMjcKsY92Kr1P0w5jT/kAV7Dpa4ciubFNpUgXVNLQOZ/26JaZPlsrHUVwlyUfJskfRYald0kAwTYNFtgoDMcY6u+1m7NHbmT3KnOKM898SGmKYMAf5HrCgXNdILQAAN9z/wClzc+RfTDpfydbT4mvnn2/4NTaGqBPOI5wufM8AA4BtQRz0tDnDtJMAqTJLjLQPLaISweUmq4lhE7wLwk47/SrNbko/W6NVWtQYwt0lxjmG7kcyNloyrIXVjIOlvU/YDmlnOU1WAkNBi5iQ4dSQenZSuT48NaB0AV5uSqyqmkvkZ3DhBpb4XkHrH/tV7NeGKtB7XP8dPVJcOXMahyurxhcaCujEVGuaRuDYqyiqtGX1silTKxhseAFuOZ9FWMweaNZ7BsDbyNwpLhjCnEPJdOhm/8A3H/H+UlY5UOm4pbmS9DLziZBkM5n8BWDLMlp0f7bQDETu75nZdNCgAAGgAD5LayoG/FutWJKPBys0t8ro6KTIWrE4trBc35Juxg6j+VVOIMW6ZbNjNunNPc0uhUYW+SxUqpdeQuqnU6qi0c5IO59VIjPhG/ndXjlovLEXAEFOk4sNtjuPyqxh+JmjnfopbBZ3Tqc4KdHLFsS8ckWAOsiVG167g39MgHvcfRctHMKgqg1HN0GRDQbWtN+qd6quhPpurJ1CAhOFiWL3dFxZrmgoNBIkkwAq1mPGThGkQQRIFz0gzyWfJqIY3T7GRxylyir8VcU1HYl4Z42MJa0RG1nHveUsszxlVsO8JkgscALE7d1XOKsVUdXqVgwDVDqjGEmJsHHkQex3XBhs095u0yLAx4h27jsudlxep850Mc9qostfIWNr+8YZAuGmTpP+9VE53iSfh733UjljqlVj2j4gwxJ/bzPnC2UuFdNM1MSdLB8ImCefyV8cZUrF5JJt0VPDVOt130m6wTBvFvssMZTYDqphzRvtY9wTcoy/GMa0Sdo+Iwesg7Fa4QTdsyz4ObFUQTBtFz6L0rhDNfcsFF8B3xW2g3HqLKgACvWp06Rn3r20wd7Te6vWN4OrtaHB8uZdrovbkevqmST/SEK8kxiOLtDnMpkFwtIgx+FCYnEio7VXqvLhJE+Lfbwqt5HjzQqn3rZkyS4Tvufot+PzSnct3LtUneOnbmss3vdSN+JKHMTsGAB8TnOIOxP8LJzdBGmXEglsTeOceYUfj+IQ8S0QIDQ30vHRFXPiHUxzYIImwvCT6EL6ND1E67JpuI8QDrSRsYOm8z3Wirm3uHHSYAJDRqGq3WFB5tUr1rso1IveIkTym5ChGGoKzabqb/ePgNYR4nE7ESnqLrgU5J9l6fnwqEuDpAIjUYIHlzF1yYZ+qsW0mBxk2vpF4ncWUVV4cqU3RXe2nMEtBl5PSIgeeyn8LVbTbDYaP8At3PcndyVKKb5NGNNdE4MLVY2xB7N0s9NiuavmGmZY8mwkPkEx1hR7a5cYY2d+nJLEOaCR9Qd/SEcDFB3ycmNpCoZ0kTu7n68tlI5Vm1PC09Oku8i288zdacNjDTMBxjobtjoQUYh9F+9IT1YS3+QqpImUN3DRYsLxpRi7XjzAP5uukZk2sJpkHtz8o5KhVMIP2uPrt8x/CT8M9katjaQRB9QoaEy00fHBc6tUzE/W4UbmNYvGgNmdouVE4fMnUyBUEt6n4hy35+ql8EKlYzIazcNafER1cdz5KrjxSEyxuDtlcxWT12/23smSXMN9I5XndYYbJK9U3qR3aAFccVSY1pBaIXNgagMxyhTG+hblZw4f2f6xJrVA7sVqxGSYrA+Om73zOYdZ3oefqrxl+y7MS0aDqWmEb7M7yNMqWS8YMqCHAgizmncHuFI1MaajooySIIbvJJVQ4iy39TXSs6bEKe4LfVNZvvHTBvAAGx6C6rHG/Uu+C03HYejM2E780IBQukYCMzDBtrDuAYEwPVVPNMqLD+o0PBGmDdpva0R6lWSo19Pe46hbqOMDhDoPndZMuCOTnpjoTcfwUX+kDAGOa9zSQZcGxvJDSImJ2PRSWAyugx4BZrkSHBpm/URuroGMcIhsdICbMGxplrQJ6JcdK4tNMs818UUnPsAyk9haIDvCYtvEfx6ri42efdlkiwaABe0A/dWviLLfeUyAvM8z4lq1qjaL2BoYYcSLktsPRMy8WTi55ObLMl/qnmmHHwxJ6gbmeQgbd1hxHwoxjooAENAuXQSP3GNiunLHOwz3PcCWOBmImxG3PYldGMrir7trIBIdDg0OLw7Yh88ubeyZC0kKnyyF4CwgbmmHZZw1a5HUU3H8L3bE0JaV4twlh/d59Taz4Zc7faaLp+69dzzGNDCyRLrQeh/4KvKWyLbKpW6RQOKOG3S51ODzgXjn/vmqHjcM8ug287c5j5yvTK+OawPHihsGWxB1WHlc/8AKzwmS0cUBrFz1aWmRYgzzn7Lnwyqcq6Zs5grPLqWFefDvtEXvsIVm4d4dIqTUbqe3ebhv49V2ZhlVPD4hzKe48JcdmnmB3VhygspsJaQXG83B9CmvumNXVnXRw7abS5wAaRe87dCdlFU30cVXbUGkOoOGgmJDriPkuHiTN3Npua4iB4hG99z9lSsqxBeNbSWkkmQTfxGB8kPnoZBK/mPZcbhmV2xVaCeXXzB3lVZ+X06LiXHUHA6GlpPzIUllWbl9FhcDqEA779flC6c6bTdR11J8PQwZ5ADaVV1LkbByxvb4ZVHnpoOomIkR9j6LBzCJlZGhquwl3OCIMdbbrL3knxAH5z9CJSaN9mcEj8i31WLqk2M/If6V0nEMeIDRbk4kfWbjzTcBt7twO3hNvMWVkijk/Y04cUxOsvvYQAI+t13YKhh5Ie4zy1CB9t1GlzBIE7Rc/iFiKLSLOPhF5PTdCIkrXbOvPMEGP3Eu8QM8ukdVY+BcFTrUH62AljyA6IMETv5yqtWoOqUW1I8LQWE7/CYHpsrd7Mmxh6nUPg+gTsSuZi1brDV82T9TIqREFvzJUNieH2UnywRqsVanGN1FY2sHGJsFomoI5UHJs0YakGiTysFE5tmNyAujNcYQ0hu9oUJQyKrWNyQDy2SW30h1Jcs4KlTU6Il3TmPVW3h3KTTGp25XVlHC7KUEiSpvQAnQg1yxU8l8IQKFqfUmwSThR0FsrkxGWNdcWPZdiaKIIg0Xs7hbaWO6qSIXNXwLXefZVpromxCqHBV/P8AhqnVBcGDV1AgqSrYN7Nrhc//AFEt3+qiSTVSJTa5R51jKT6UteLdTsfX9p77FVXF46pRqnRA3gbcrtcPsR+F7TXbQxHheBKi/wD43oOqB7jLRMD+T0VFBroZvT7Kb7JMqfVxbsU5pYym0sYD+4uEG55AT8wr7n2L/VGmIALXX8Vry0c4mF0B1DCUyKbh4RaNr2F9lAVYJlzQXEQHX8UiSTYRte6z6nKnHai2KLuw1kOe0aIBcZpwX/5Q5hB367bJYbHnT7wVIDATBaGkEC/WOgFlj/XhrnAuDiJcQab2CLjTqdbYRJMdlD43HTTe5rQ2Z2frBiSQIESBa1rb2XPS+Y1eBYZ8klw1FztRB3Mmb8/ypR1GSCQWQYgSYnaxVRy/OXBogxDtVvlKtuW54KjTrEkRe5me3Jbh764K7xg06C0CXTpEbnuoLCUnMptAFxuNvNekZbgmYnEQ4ft1DtfZaeMeEA1rX0R49TWwOeogfdNhG4WjO51kUTs4fpE4am6Ln+SPwtXFNEPothwEuBEmA6Bf6GUswx5YKeFpODbNa4jl19AAVBZzxC2uNAb4GHwGbwBpn1CU6o1Yoyck/AGmWCRc2ALLtnz/AAsnF4bcEA9j91yUcTAGmw2I3BPcFdeIxGqJaINxpkEHY/ZKN1M0+7IuefUhZU62mRqIG9jzGyxLuYv5/wDCTYBvHkUFvyZNq+KXXPcAz5yLrcYLeUb2An5hc7qgN49QT+ZUbmWbMo2kknl/Kn7FXRZsvzIMwzqZBganTyIMW6zMq18AUNOG1f5ku+p/lU3JML72jqrfvh0WsB8I/PqpvC44UAA17j0Ej5QIsqrVRxy6Odnx+pdFxzyo4UXFkk9Bz5wqRiMxLXNNUSTsb+ExeCFaMmz9tYObUIDmiZNgR1PQraclpV4c0gjq0yFrjtySWSL/ANHPd404NEPw+TiCZDdINrkunnq6K20aAaLLXhMAykIYI/K2uqALTGNCZOzJzoWkku2TALlua2FYqYspQhZoRQGKEBCAGhJOUADl537QuLP6as2nT0HSGvqSJPiNm22tee69DK8s9q+UltRtcAO1N904GJkSWlvfdVn0Ow1u5Knj+Kq9Ytdh9LdJOvSZBPIX5fyunB+1WpBpvMcpDXTbkFXm44Na6nVp1qYgOY9tMDS7aTHe0rXWoVA6aZp1zAeSC0k2udJ5pG3wbKjX/CdxPHRfGlzmRIa1hgvM2c+bBo6JjjKq2DFQiAww1rZmd3GRF46qEflLsQWOa2kHlrnw1mkEC2/PY/NRlPNBSeS+m1+q3ug94a2ABsLXVVig+kDez6uj0rLcccRRLK79Lg8QypLy4Wj4SGm+3lzlOqS038RcS0wIAHIAbz6DmqLWzFobqFOmwgCPdaiWGQf1J2G9tPNXL2acT0S40K7xck0zciXOu02sOcmN1T4ZqSkuORE80ekQLsrLKhA7/JbnB4PPt0PQr1PNOCGVbs8J+ijKPATw7xmR1B3VpY5X0WhmVci9nmEfJfUJMDSCe5BP2+qnOJs3bRb1PIDryUjgcG3DUuQa0Ek9ABJXj+N4uca7qj4qCXBjTPhMyPlITJXCG1FsKWbI5Pokcc80mvLz+tXFwN2Mm/qdlBNsQD5W+91J1cX79vvnmHDSIv4pMCO88lE4zGTUcKfIlmrqSdNul/ssy56Orwuy05ZhKb6QBkOvNh6ct1BvzamCdxBI2HIrtyYEUWmbmT9VxUMjb7xxeJaSSB6qNpRZ1Fv2MKmesaLSd+cLSM/b/h6k3UvUwVNt9DB6D7lRWLaJ/TY0/wD5ED1CKSD4lPwcuIzV7j4fCPt3Ufhsuq1n+8cCWzdx2ACs+XcF1MSCZAJuet/sFvxmRYjCMDCWwBsLmOsfP5Ks5OMN0K/Ir1Vklslx9iGbxRBm9rATa1oWivxaW/DAJ+f/ACprAZPlzZNcGo53iMuLRfo1v5Uvgcvyyi4VadEFwuC7xAeQJiUi8C5pim8nREZPiMS9ocGO0usdXhkWM35bfJetcM0Wsw7WtcHkSXEH9xuVQ8Vm9Gq4AksBIuCBb0+ysmX51TpsDKbXR6Se6tpJxU3J0l19xeoTlFJWWirX5BY0qE3K5stxjKlgfELlpsfNSUrrxakrRzWq4YAIQhXIBCEIAxQkmgAQhCgBqE4r4cbjsO6m6JuWEz4XRANrqalCklOj59z3haphXOp1XPMMDhoa4M7X2tEwTChKtAml4wyq0QdTWOZUHaQY819KYvAMqtLXtBDgQZHIrzDiT2SOdUc7CinoMENdIIIGwIPW6U4V0aYZrVSKHluKaHR7w0fDoipfnJAM2bss6lV1RxoVWscCAW+5p6nOHUO2b58ksw4brYZxo4sBjDBDiwvHkHiI+UrgMUHOLaT6gHwubWeKfmYuqVTHqbavwcWYUDRrEGlUpkkaC8l7tIERvBm3lCwbi/G7U3S67p1aNDyBcEW08tPNZYtoltQ3pvLpDhU920wLNcZJO9+yxdTMOJdonQSGf2YeP3OaSWntHyWldHPlV8Hr/BntaD2Mp4zS2oSGBzZAOwBuI84K9KoY5rxLSDK+Um4hjnAPdU0tJgMcajWiBdsmZlWbJOO8VhNDT+pT3BMA6S6AbbD8qHfghHufFwc7B1m07uLYiYm4JHqJXgOJAbpDhD5MiIPSCF69guJxXbBIcNrGUsRwjQxJktbPcD7pMlu5RpxZNiplCqVwKbANwC4d9LTA85P0WOS4AABxvOlx7Wn/AMleX+y2k5sBzm8wWnY9fquvAezgUhBqFwsNgDZLWOS8D3ni/JWMBgamkNpMLiBFhYRzJ2hTWA4MrPH6hDfK5+ZV2y3KWUW6WCF3hqtHCvImWofUSpYbgSmPjl3mZ+i68VwZSfTLQI7jlGxVkAQmenGqoR6kruyk5Fw/XoYkBxaaYnxTciD4Y84+Sw4l4dr165NMDS4AaiYDY3t/Cu8IIWf4THs2eLsd8TPdv81R45mWTAHTWwzpb4dTAfFHOQbrnZw/TFNz9L2AQGgkanOJgCN/mvXcxrNY0yASvMeJMU7XGl2n4i5s2I+3VZcmFYedzf2NGPLLL8tEdjeEsQKLXsZJa4POlwc6Ivbn1hPAcQFlzZd2SZ6aRhztYcfCdjbkY5/dLi9lKvTBpsDK2psOAA1SYIdG9vVZ1JSq+BtOLo7uHM6fVxtKOZvHTnPovU15z7O8o904lxDngC/Y9F6I1dTSpbLT7MOo+umZJJpLUZwQhCAFCIQhQAIQgKQBOUoQgBpQhOVAGqvhGPEPaHDoQCqljvZfh31TVpuq0S67hSdDT6RZXKUIasspOPTPJc79jTxJwlRpaXahTqSIneHjlvaFTc09meKpSfcOGl4EsGumQeYEl7h57L6MShTZU+ZMxyLE0gw1aZplhjUKbmSHSdTnxAkECO3JGWcGVq2nRTqllQhtOoAXgCYcCWkCO8QvpmpQa4Q4AjoRKGUQ0QAAByFkWQedcJ+zF2Fa51WpLzAAaSWgDbe8ySrAMDUpHqOoVnhIslRRayLweP6qRp1wVprZc09j2XM6g5ncKOUBKApqNpYvquuniQVNkG9CxDkFykBytNarayT6vROnR5lQBA57Rq+6c6mC51oHPuVVsFkmLrugs0N5l28eS9NhAWXLpIZJbpGnHqJY41Eq2G9neFYPgM878/wnX4ColpA1X2M7K0IlO9KHVCfUl3ZX+GOHXYXXrfrLoAMRAE2+qsCEK0IRhHbHoiU3N2xpIQrlQQkhACTSKAgBoQhQAJJohSAIRCEACE4RCAFKaSEANCSJQA0BJCAMkoQkgDTVwgcuR+Fc3a6kUKKJsiv6ojdbqdUu2Xa6iDuE2sA2ChIgxpUY81sQkrANCEIAEk0IASaEIAEJIQAITQgD/9k=">
            <a:extLst>
              <a:ext uri="{FF2B5EF4-FFF2-40B4-BE49-F238E27FC236}">
                <a16:creationId xmlns:a16="http://schemas.microsoft.com/office/drawing/2014/main" id="{975CADB6-9FC5-45A8-B889-03DCE5F62270}"/>
              </a:ext>
            </a:extLst>
          </p:cNvPr>
          <p:cNvSpPr>
            <a:spLocks noChangeAspect="1" noChangeArrowheads="1"/>
          </p:cNvSpPr>
          <p:nvPr/>
        </p:nvSpPr>
        <p:spPr bwMode="auto">
          <a:xfrm>
            <a:off x="1685925" y="-868363"/>
            <a:ext cx="2514600" cy="1819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sp>
        <p:nvSpPr>
          <p:cNvPr id="97286" name="AutoShape 9" descr="data:image/jpeg;base64,/9j/4AAQSkZJRgABAQAAAQABAAD/2wCEAAkGBhQQEBQUEBQUFRUUGBQSFRUUFBUUFhYYFRUVFBcUGBYYHCYeGBkjGRQUHy8gJScpLCwsFR8xNTAqNSYrLCkBCQoKDgwOGg8PGiwlHyUsLCwsLywsLCwpLCksKSwsLCwpKjQsLCwsLCwpLCwpLCksLCwsKSwsLCwsLCwsLCwsLP/AABEIAL8BCAMBIgACEQEDEQH/xAAcAAACAgMBAQAAAAAAAAAAAAAAAQUGAgMEBwj/xAA6EAABAwIEBAMHAwQBBAMAAAABAAIRAyEEBRIxBkFRYSJxgQcTMpGhscEjQtEUM1Lw8RViwuEXU4L/xAAZAQACAwEAAAAAAAAAAAAAAAAAAwECBAX/xAArEQACAgEEAQIFBAMAAAAAAAAAAQIRAwQSITFBE1EUIjJhcUKRofAFgeH/2gAMAwEAAhEDEQA/APYU0JgKAEmmhAAhCaAEmiE4UgJOEQnCAEhOEIASE0QgBIThEIASE4RCABJNCAEhOEkACE0IASEIQAITCCoASITQgDFCaEAJCaFIGEJpoUAJCcJwpAUJwmhQAk4QmgAQhCAEhOEKQEmAiE0AEITQoAxQskKQFCIQk50KLAEErmrVtQhaA5w7jokyzJMuoG8Yr5LcyqCuVrgUtKWsjLOKO4BOFH4nMhRZqebDlzJ6BdGDxrarA5mx+nYp8ZqXAtqjfCIThEJhBjCIWSUIASITQoAUITQgDCE4TAQpAEJwmoASaEIASE4ThSAoQnK5q+YMYYc9oJ5E3VXJLlkpN8I6ZShcLM6omYe22+66aeMY74XA+qhZIvpos4SXaN2lELQ7Mabd6jB5vaPys6eKY74XNd5OB+ytZU2IhRuYZs6mJYzV5ui3WB9lUM046xTCQGU2iNQMSR5gu8/kpIPQkl5CPaRi9/eNiLeBkHvG/dSWX+1KqD+sxjx1ALD+R9FAHpbnQuKtVlV/NuNWHCGrQhz2keAkAyeUcx5LhwPHlOrRJd+nVAMMd4mlwFocOR7rPmnXBeNdlpJgpsq8iq5guN6DxD9VM9xI+Y/hS7MbTcwvDgWASSCCBF/QrOpJ9F00+juLBCrn/XKj8WGUj4GmCIkO6mVA18/qOruqMqOaz4QN5B2GnrElRw4n/pqrmNpnxM/uf/WSeY8vkqN30W4XZJ8XcQ66ha0+GnIneTz+tloybjKrTIaxrWtaBqY6+p15dqF+ir2KxbXC5hoM93Ede3ZbcpBEvcDe46pUsjim0Z5zvhHs2V5iK9FlRogOEx0OxHzXWCqjkvFOHoYWmHP8UQWAEukkny5qzYHEmo3UW6Z2BMmO8Wn5rqY5qUV7gdKE0JgGMIhZIQBihOE0AYJpgIKAEhOEBSAIhNBUACxNRcWaZzTw7ZqE32Au4+QVOznOqtchrSabSCYESG9XErLn1MMK55fsa8GlnmfsvcsOe8RNpUyKZBeRDYuAepVIGY06Ly6s9z6jvEAZcL8x1uuDFZlqJYzwsp/3HO5nff0XHhaNWvU10nUzG0g2A2+d/muXkySzPdPo7eLBDTw2rt/uWI8QhpbrY9jS7XJZDT5dlMNqjEN1CCNgO3kjhtrqrS2u0hwsQfLcdipTK8JRw73llgTsTYHnHQK0MLfN8My5c0Y2kvmX7FNznhlz3B9Eim0f3G3mZ/aOUj7ei78koNptewGLS8ucBqFtxaftdWHH4yn7xpB+LwkDnF1A5m9rdRcBHly6ee634JKK5fXk5+WDlTS7JDE5oGCNVMtAbqaRsN9xa7YA+ar2ZZ7QJd7unM+bRzG3MbdNtlF4jEmqdT7DkOQHXuVH4mqJ8MAd1ny61ye3Gb8H+PVXkOp2JJkaWDyaz7rUHzbl0/3mtDcUA6CB5AW+a3awfwsE8mTy2dSODGlwkdNOm0yHTccoHrG3zUfWy19J2unL2G56tHWOY+y7GAkgcyV34TGNpHVU+XfY/ZEM81w+UZtRoceRcLkjMSwNpB4GoyLTBPlPNZe8qaZFOsGx4oBII76ZBU7leTsc/wB7UEiZp0/2sHWObvPZWdjgAmppnEWhkvqZ5zgs1Y4gMMuGzd79xyXRm2Ge5r3ENbqEAX0i2wPmpfiYimx1WmzU4bhgGp3n1hQOHZWqUadYsa8VT4G+88QgkHwb2jdWSk+Y9IzZsUsctrOPAYRtGmDWOp3U9egWutia1U/pCATDQZ1OPZquWA4Rr1SHVCxg7tJd6CfurVlvDtKgdTW6n7a3XPp0TccXJ7pf38IqscmQfAvBppt99jCC/wDYwmzR1I6q+tqDkQovENmwWDMOR2XSg0lSQ301XZOAoUfRxTm2dcfULvY8OEhNTTKNUZJJoUkCQmhAGKaE0EGJUPieJGNcQwF0GCQYE9uq4uP83dQwwFOdVR2i24bBLvnt6qk4TNi5pbofI5FpAP59Fz9XqZY3tgbdPgU1cj0jA8QMquDfhcdp2Pqss8zUYei50gOg6Zv6wvOBm/uTqedJBBaJBc4i+w2vZbeLc89+RJgW8PYCfvdRp9VKcHu78E5dPGEl7HP/AFnvXanucJlxe4kuJ6xt6C1lXqmbO1P1VCSXbmY0j4R6rnr45xeQDbcu/AC4sVhA6SZHeSI5QeqzrBcnufZ0fjIY1Hb7dexz5zXe55aPgfBMTfzXbwhm4wddmt3gcQ2DfSeVu5K4KggS7mAB3iy9S9lOU06dF1ZzAXuMBxElrbWB5XW2GNOKgznZtQ55HNf1Hbm2aultTDse8xB8BDSPMjcKsY92Kr1P0w5jT/kAV7Dpa4ciubFNpUgXVNLQOZ/26JaZPlsrHUVwlyUfJskfRYald0kAwTYNFtgoDMcY6u+1m7NHbmT3KnOKM898SGmKYMAf5HrCgXNdILQAAN9z/wClzc+RfTDpfydbT4mvnn2/4NTaGqBPOI5wufM8AA4BtQRz0tDnDtJMAqTJLjLQPLaISweUmq4lhE7wLwk47/SrNbko/W6NVWtQYwt0lxjmG7kcyNloyrIXVjIOlvU/YDmlnOU1WAkNBi5iQ4dSQenZSuT48NaB0AV5uSqyqmkvkZ3DhBpb4XkHrH/tV7NeGKtB7XP8dPVJcOXMahyurxhcaCujEVGuaRuDYqyiqtGX1silTKxhseAFuOZ9FWMweaNZ7BsDbyNwpLhjCnEPJdOhm/8A3H/H+UlY5UOm4pbmS9DLziZBkM5n8BWDLMlp0f7bQDETu75nZdNCgAAGgAD5LayoG/FutWJKPBys0t8ro6KTIWrE4trBc35Juxg6j+VVOIMW6ZbNjNunNPc0uhUYW+SxUqpdeQuqnU6qi0c5IO59VIjPhG/ndXjlovLEXAEFOk4sNtjuPyqxh+JmjnfopbBZ3Tqc4KdHLFsS8ckWAOsiVG167g39MgHvcfRctHMKgqg1HN0GRDQbWtN+qd6quhPpurJ1CAhOFiWL3dFxZrmgoNBIkkwAq1mPGThGkQQRIFz0gzyWfJqIY3T7GRxylyir8VcU1HYl4Z42MJa0RG1nHveUsszxlVsO8JkgscALE7d1XOKsVUdXqVgwDVDqjGEmJsHHkQex3XBhs095u0yLAx4h27jsudlxep850Mc9qostfIWNr+8YZAuGmTpP+9VE53iSfh733UjljqlVj2j4gwxJ/bzPnC2UuFdNM1MSdLB8ImCefyV8cZUrF5JJt0VPDVOt130m6wTBvFvssMZTYDqphzRvtY9wTcoy/GMa0Sdo+Iwesg7Fa4QTdsyz4ObFUQTBtFz6L0rhDNfcsFF8B3xW2g3HqLKgACvWp06Rn3r20wd7Te6vWN4OrtaHB8uZdrovbkevqmST/SEK8kxiOLtDnMpkFwtIgx+FCYnEio7VXqvLhJE+Lfbwqt5HjzQqn3rZkyS4Tvufot+PzSnct3LtUneOnbmss3vdSN+JKHMTsGAB8TnOIOxP8LJzdBGmXEglsTeOceYUfj+IQ8S0QIDQ30vHRFXPiHUxzYIImwvCT6EL6ND1E67JpuI8QDrSRsYOm8z3Wirm3uHHSYAJDRqGq3WFB5tUr1rso1IveIkTym5ChGGoKzabqb/ePgNYR4nE7ESnqLrgU5J9l6fnwqEuDpAIjUYIHlzF1yYZ+qsW0mBxk2vpF4ncWUVV4cqU3RXe2nMEtBl5PSIgeeyn8LVbTbDYaP8At3PcndyVKKb5NGNNdE4MLVY2xB7N0s9NiuavmGmZY8mwkPkEx1hR7a5cYY2d+nJLEOaCR9Qd/SEcDFB3ycmNpCoZ0kTu7n68tlI5Vm1PC09Oku8i288zdacNjDTMBxjobtjoQUYh9F+9IT1YS3+QqpImUN3DRYsLxpRi7XjzAP5uukZk2sJpkHtz8o5KhVMIP2uPrt8x/CT8M9katjaQRB9QoaEy00fHBc6tUzE/W4UbmNYvGgNmdouVE4fMnUyBUEt6n4hy35+ql8EKlYzIazcNafER1cdz5KrjxSEyxuDtlcxWT12/23smSXMN9I5XndYYbJK9U3qR3aAFccVSY1pBaIXNgagMxyhTG+hblZw4f2f6xJrVA7sVqxGSYrA+Om73zOYdZ3oefqrxl+y7MS0aDqWmEb7M7yNMqWS8YMqCHAgizmncHuFI1MaajooySIIbvJJVQ4iy39TXSs6bEKe4LfVNZvvHTBvAAGx6C6rHG/Uu+C03HYejM2E780IBQukYCMzDBtrDuAYEwPVVPNMqLD+o0PBGmDdpva0R6lWSo19Pe46hbqOMDhDoPndZMuCOTnpjoTcfwUX+kDAGOa9zSQZcGxvJDSImJ2PRSWAyugx4BZrkSHBpm/URuroGMcIhsdICbMGxplrQJ6JcdK4tNMs818UUnPsAyk9haIDvCYtvEfx6ri42efdlkiwaABe0A/dWviLLfeUyAvM8z4lq1qjaL2BoYYcSLktsPRMy8WTi55ObLMl/qnmmHHwxJ6gbmeQgbd1hxHwoxjooAENAuXQSP3GNiunLHOwz3PcCWOBmImxG3PYldGMrir7trIBIdDg0OLw7Yh88ubeyZC0kKnyyF4CwgbmmHZZw1a5HUU3H8L3bE0JaV4twlh/d59Taz4Zc7faaLp+69dzzGNDCyRLrQeh/4KvKWyLbKpW6RQOKOG3S51ODzgXjn/vmqHjcM8ug287c5j5yvTK+OawPHihsGWxB1WHlc/8AKzwmS0cUBrFz1aWmRYgzzn7Lnwyqcq6Zs5grPLqWFefDvtEXvsIVm4d4dIqTUbqe3ebhv49V2ZhlVPD4hzKe48JcdmnmB3VhygspsJaQXG83B9CmvumNXVnXRw7abS5wAaRe87dCdlFU30cVXbUGkOoOGgmJDriPkuHiTN3Npua4iB4hG99z9lSsqxBeNbSWkkmQTfxGB8kPnoZBK/mPZcbhmV2xVaCeXXzB3lVZ+X06LiXHUHA6GlpPzIUllWbl9FhcDqEA779flC6c6bTdR11J8PQwZ5ADaVV1LkbByxvb4ZVHnpoOomIkR9j6LBzCJlZGhquwl3OCIMdbbrL3knxAH5z9CJSaN9mcEj8i31WLqk2M/If6V0nEMeIDRbk4kfWbjzTcBt7twO3hNvMWVkijk/Y04cUxOsvvYQAI+t13YKhh5Ie4zy1CB9t1GlzBIE7Rc/iFiKLSLOPhF5PTdCIkrXbOvPMEGP3Eu8QM8ukdVY+BcFTrUH62AljyA6IMETv5yqtWoOqUW1I8LQWE7/CYHpsrd7Mmxh6nUPg+gTsSuZi1brDV82T9TIqREFvzJUNieH2UnywRqsVanGN1FY2sHGJsFomoI5UHJs0YakGiTysFE5tmNyAujNcYQ0hu9oUJQyKrWNyQDy2SW30h1Jcs4KlTU6Il3TmPVW3h3KTTGp25XVlHC7KUEiSpvQAnQg1yxU8l8IQKFqfUmwSThR0FsrkxGWNdcWPZdiaKIIg0Xs7hbaWO6qSIXNXwLXefZVpromxCqHBV/P8AhqnVBcGDV1AgqSrYN7Nrhc//AFEt3+qiSTVSJTa5R51jKT6UteLdTsfX9p77FVXF46pRqnRA3gbcrtcPsR+F7TXbQxHheBKi/wD43oOqB7jLRMD+T0VFBroZvT7Kb7JMqfVxbsU5pYym0sYD+4uEG55AT8wr7n2L/VGmIALXX8Vry0c4mF0B1DCUyKbh4RaNr2F9lAVYJlzQXEQHX8UiSTYRte6z6nKnHai2KLuw1kOe0aIBcZpwX/5Q5hB367bJYbHnT7wVIDATBaGkEC/WOgFlj/XhrnAuDiJcQab2CLjTqdbYRJMdlD43HTTe5rQ2Z2frBiSQIESBa1rb2XPS+Y1eBYZ8klw1FztRB3Mmb8/ypR1GSCQWQYgSYnaxVRy/OXBogxDtVvlKtuW54KjTrEkRe5me3Jbh764K7xg06C0CXTpEbnuoLCUnMptAFxuNvNekZbgmYnEQ4ft1DtfZaeMeEA1rX0R49TWwOeogfdNhG4WjO51kUTs4fpE4am6Ln+SPwtXFNEPothwEuBEmA6Bf6GUswx5YKeFpODbNa4jl19AAVBZzxC2uNAb4GHwGbwBpn1CU6o1Yoyck/AGmWCRc2ALLtnz/AAsnF4bcEA9j91yUcTAGmw2I3BPcFdeIxGqJaINxpkEHY/ZKN1M0+7IuefUhZU62mRqIG9jzGyxLuYv5/wDCTYBvHkUFvyZNq+KXXPcAz5yLrcYLeUb2An5hc7qgN49QT+ZUbmWbMo2kknl/Kn7FXRZsvzIMwzqZBganTyIMW6zMq18AUNOG1f5ku+p/lU3JML72jqrfvh0WsB8I/PqpvC44UAA17j0Ej5QIsqrVRxy6Odnx+pdFxzyo4UXFkk9Bz5wqRiMxLXNNUSTsb+ExeCFaMmz9tYObUIDmiZNgR1PQraclpV4c0gjq0yFrjtySWSL/ANHPd404NEPw+TiCZDdINrkunnq6K20aAaLLXhMAykIYI/K2uqALTGNCZOzJzoWkku2TALlua2FYqYspQhZoRQGKEBCAGhJOUADl537QuLP6as2nT0HSGvqSJPiNm22tee69DK8s9q+UltRtcAO1N904GJkSWlvfdVn0Ow1u5Knj+Kq9Ytdh9LdJOvSZBPIX5fyunB+1WpBpvMcpDXTbkFXm44Na6nVp1qYgOY9tMDS7aTHe0rXWoVA6aZp1zAeSC0k2udJ5pG3wbKjX/CdxPHRfGlzmRIa1hgvM2c+bBo6JjjKq2DFQiAww1rZmd3GRF46qEflLsQWOa2kHlrnw1mkEC2/PY/NRlPNBSeS+m1+q3ug94a2ABsLXVVig+kDez6uj0rLcccRRLK79Lg8QypLy4Wj4SGm+3lzlOqS038RcS0wIAHIAbz6DmqLWzFobqFOmwgCPdaiWGQf1J2G9tPNXL2acT0S40K7xck0zciXOu02sOcmN1T4ZqSkuORE80ekQLsrLKhA7/JbnB4PPt0PQr1PNOCGVbs8J+ijKPATw7xmR1B3VpY5X0WhmVci9nmEfJfUJMDSCe5BP2+qnOJs3bRb1PIDryUjgcG3DUuQa0Ek9ABJXj+N4uca7qj4qCXBjTPhMyPlITJXCG1FsKWbI5Pokcc80mvLz+tXFwN2Mm/qdlBNsQD5W+91J1cX79vvnmHDSIv4pMCO88lE4zGTUcKfIlmrqSdNul/ssy56Orwuy05ZhKb6QBkOvNh6ct1BvzamCdxBI2HIrtyYEUWmbmT9VxUMjb7xxeJaSSB6qNpRZ1Fv2MKmesaLSd+cLSM/b/h6k3UvUwVNt9DB6D7lRWLaJ/TY0/wD5ED1CKSD4lPwcuIzV7j4fCPt3Ufhsuq1n+8cCWzdx2ACs+XcF1MSCZAJuet/sFvxmRYjCMDCWwBsLmOsfP5Ks5OMN0K/Ir1Vklslx9iGbxRBm9rATa1oWivxaW/DAJ+f/ACprAZPlzZNcGo53iMuLRfo1v5Uvgcvyyi4VadEFwuC7xAeQJiUi8C5pim8nREZPiMS9ocGO0usdXhkWM35bfJetcM0Wsw7WtcHkSXEH9xuVQ8Vm9Gq4AksBIuCBb0+ysmX51TpsDKbXR6Se6tpJxU3J0l19xeoTlFJWWirX5BY0qE3K5stxjKlgfELlpsfNSUrrxakrRzWq4YAIQhXIBCEIAxQkmgAQhCgBqE4r4cbjsO6m6JuWEz4XRANrqalCklOj59z3haphXOp1XPMMDhoa4M7X2tEwTChKtAml4wyq0QdTWOZUHaQY819KYvAMqtLXtBDgQZHIrzDiT2SOdUc7CinoMENdIIIGwIPW6U4V0aYZrVSKHluKaHR7w0fDoipfnJAM2bss6lV1RxoVWscCAW+5p6nOHUO2b58ksw4brYZxo4sBjDBDiwvHkHiI+UrgMUHOLaT6gHwubWeKfmYuqVTHqbavwcWYUDRrEGlUpkkaC8l7tIERvBm3lCwbi/G7U3S67p1aNDyBcEW08tPNZYtoltQ3pvLpDhU920wLNcZJO9+yxdTMOJdonQSGf2YeP3OaSWntHyWldHPlV8Hr/BntaD2Mp4zS2oSGBzZAOwBuI84K9KoY5rxLSDK+Um4hjnAPdU0tJgMcajWiBdsmZlWbJOO8VhNDT+pT3BMA6S6AbbD8qHfghHufFwc7B1m07uLYiYm4JHqJXgOJAbpDhD5MiIPSCF69guJxXbBIcNrGUsRwjQxJktbPcD7pMlu5RpxZNiplCqVwKbANwC4d9LTA85P0WOS4AABxvOlx7Wn/AMleX+y2k5sBzm8wWnY9fquvAezgUhBqFwsNgDZLWOS8D3ni/JWMBgamkNpMLiBFhYRzJ2hTWA4MrPH6hDfK5+ZV2y3KWUW6WCF3hqtHCvImWofUSpYbgSmPjl3mZ+i68VwZSfTLQI7jlGxVkAQmenGqoR6kruyk5Fw/XoYkBxaaYnxTciD4Y84+Sw4l4dr165NMDS4AaiYDY3t/Cu8IIWf4THs2eLsd8TPdv81R45mWTAHTWwzpb4dTAfFHOQbrnZw/TFNz9L2AQGgkanOJgCN/mvXcxrNY0yASvMeJMU7XGl2n4i5s2I+3VZcmFYedzf2NGPLLL8tEdjeEsQKLXsZJa4POlwc6Ivbn1hPAcQFlzZd2SZ6aRhztYcfCdjbkY5/dLi9lKvTBpsDK2psOAA1SYIdG9vVZ1JSq+BtOLo7uHM6fVxtKOZvHTnPovU15z7O8o904lxDngC/Y9F6I1dTSpbLT7MOo+umZJJpLUZwQhCAFCIQhQAIQgKQBOUoQgBpQhOVAGqvhGPEPaHDoQCqljvZfh31TVpuq0S67hSdDT6RZXKUIasspOPTPJc79jTxJwlRpaXahTqSIneHjlvaFTc09meKpSfcOGl4EsGumQeYEl7h57L6MShTZU+ZMxyLE0gw1aZplhjUKbmSHSdTnxAkECO3JGWcGVq2nRTqllQhtOoAXgCYcCWkCO8QvpmpQa4Q4AjoRKGUQ0QAAByFkWQedcJ+zF2Fa51WpLzAAaSWgDbe8ySrAMDUpHqOoVnhIslRRayLweP6qRp1wVprZc09j2XM6g5ncKOUBKApqNpYvquuniQVNkG9CxDkFykBytNarayT6vROnR5lQBA57Rq+6c6mC51oHPuVVsFkmLrugs0N5l28eS9NhAWXLpIZJbpGnHqJY41Eq2G9neFYPgM878/wnX4ColpA1X2M7K0IlO9KHVCfUl3ZX+GOHXYXXrfrLoAMRAE2+qsCEK0IRhHbHoiU3N2xpIQrlQQkhACTSKAgBoQhQAJJohSAIRCEACE4RCAFKaSEANCSJQA0BJCAMkoQkgDTVwgcuR+Fc3a6kUKKJsiv6ojdbqdUu2Xa6iDuE2sA2ChIgxpUY81sQkrANCEIAEk0IASaEIAEJIQAITQgD/9k=">
            <a:extLst>
              <a:ext uri="{FF2B5EF4-FFF2-40B4-BE49-F238E27FC236}">
                <a16:creationId xmlns:a16="http://schemas.microsoft.com/office/drawing/2014/main" id="{3B0592FF-4B1A-4FA1-9C72-9C560E19258B}"/>
              </a:ext>
            </a:extLst>
          </p:cNvPr>
          <p:cNvSpPr>
            <a:spLocks noChangeAspect="1" noChangeArrowheads="1"/>
          </p:cNvSpPr>
          <p:nvPr/>
        </p:nvSpPr>
        <p:spPr bwMode="auto">
          <a:xfrm>
            <a:off x="1685925" y="-868363"/>
            <a:ext cx="2514600" cy="1819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sp>
        <p:nvSpPr>
          <p:cNvPr id="97287" name="AutoShape 11" descr="data:image/jpeg;base64,/9j/4AAQSkZJRgABAQAAAQABAAD/2wCEAAkGBhQQEBQUEBQUFRUUGBQSFRUUFBUUFhYYFRUVFBcUGBYYHCYeGBkjGRQUHy8gJScpLCwsFR8xNTAqNSYrLCkBCQoKDgwOGg8PGiwlHyUsLCwsLywsLCwpLCksKSwsLCwpKjQsLCwsLCwpLCwpLCksLCwsKSwsLCwsLCwsLCwsLP/AABEIAL8BCAMBIgACEQEDEQH/xAAcAAACAgMBAQAAAAAAAAAAAAAAAQUGAgMEBwj/xAA6EAABAwIEBAMHAwQBBAMAAAABAAIRAyEEBRIxBkFRYSJxgQcTMpGhscEjQtEUM1Lw8RViwuEXU4L/xAAZAQACAwEAAAAAAAAAAAAAAAAAAwECBAX/xAArEQACAgEEAQIFBAMAAAAAAAAAAQIRAwQSITFBE1EUIjJhcUKRofAFgeH/2gAMAwEAAhEDEQA/APYU0JgKAEmmhAAhCaAEmiE4UgJOEQnCAEhOEIASE0QgBIThEIASE4RCABJNCAEhOEkACE0IASEIQAITCCoASITQgDFCaEAJCaFIGEJpoUAJCcJwpAUJwmhQAk4QmgAQhCAEhOEKQEmAiE0AEITQoAxQskKQFCIQk50KLAEErmrVtQhaA5w7jokyzJMuoG8Yr5LcyqCuVrgUtKWsjLOKO4BOFH4nMhRZqebDlzJ6BdGDxrarA5mx+nYp8ZqXAtqjfCIThEJhBjCIWSUIASITQoAUITQgDCE4TAQpAEJwmoASaEIASE4ThSAoQnK5q+YMYYc9oJ5E3VXJLlkpN8I6ZShcLM6omYe22+66aeMY74XA+qhZIvpos4SXaN2lELQ7Mabd6jB5vaPys6eKY74XNd5OB+ytZU2IhRuYZs6mJYzV5ui3WB9lUM046xTCQGU2iNQMSR5gu8/kpIPQkl5CPaRi9/eNiLeBkHvG/dSWX+1KqD+sxjx1ALD+R9FAHpbnQuKtVlV/NuNWHCGrQhz2keAkAyeUcx5LhwPHlOrRJd+nVAMMd4mlwFocOR7rPmnXBeNdlpJgpsq8iq5guN6DxD9VM9xI+Y/hS7MbTcwvDgWASSCCBF/QrOpJ9F00+juLBCrn/XKj8WGUj4GmCIkO6mVA18/qOruqMqOaz4QN5B2GnrElRw4n/pqrmNpnxM/uf/WSeY8vkqN30W4XZJ8XcQ66ha0+GnIneTz+tloybjKrTIaxrWtaBqY6+p15dqF+ir2KxbXC5hoM93Ede3ZbcpBEvcDe46pUsjim0Z5zvhHs2V5iK9FlRogOEx0OxHzXWCqjkvFOHoYWmHP8UQWAEukkny5qzYHEmo3UW6Z2BMmO8Wn5rqY5qUV7gdKE0JgGMIhZIQBihOE0AYJpgIKAEhOEBSAIhNBUACxNRcWaZzTw7ZqE32Au4+QVOznOqtchrSabSCYESG9XErLn1MMK55fsa8GlnmfsvcsOe8RNpUyKZBeRDYuAepVIGY06Ly6s9z6jvEAZcL8x1uuDFZlqJYzwsp/3HO5nff0XHhaNWvU10nUzG0g2A2+d/muXkySzPdPo7eLBDTw2rt/uWI8QhpbrY9jS7XJZDT5dlMNqjEN1CCNgO3kjhtrqrS2u0hwsQfLcdipTK8JRw73llgTsTYHnHQK0MLfN8My5c0Y2kvmX7FNznhlz3B9Eim0f3G3mZ/aOUj7ei78koNptewGLS8ucBqFtxaftdWHH4yn7xpB+LwkDnF1A5m9rdRcBHly6ee634JKK5fXk5+WDlTS7JDE5oGCNVMtAbqaRsN9xa7YA+ar2ZZ7QJd7unM+bRzG3MbdNtlF4jEmqdT7DkOQHXuVH4mqJ8MAd1ny61ye3Gb8H+PVXkOp2JJkaWDyaz7rUHzbl0/3mtDcUA6CB5AW+a3awfwsE8mTy2dSODGlwkdNOm0yHTccoHrG3zUfWy19J2unL2G56tHWOY+y7GAkgcyV34TGNpHVU+XfY/ZEM81w+UZtRoceRcLkjMSwNpB4GoyLTBPlPNZe8qaZFOsGx4oBII76ZBU7leTsc/wB7UEiZp0/2sHWObvPZWdjgAmppnEWhkvqZ5zgs1Y4gMMuGzd79xyXRm2Ge5r3ENbqEAX0i2wPmpfiYimx1WmzU4bhgGp3n1hQOHZWqUadYsa8VT4G+88QgkHwb2jdWSk+Y9IzZsUsctrOPAYRtGmDWOp3U9egWutia1U/pCATDQZ1OPZquWA4Rr1SHVCxg7tJd6CfurVlvDtKgdTW6n7a3XPp0TccXJ7pf38IqscmQfAvBppt99jCC/wDYwmzR1I6q+tqDkQovENmwWDMOR2XSg0lSQ301XZOAoUfRxTm2dcfULvY8OEhNTTKNUZJJoUkCQmhAGKaE0EGJUPieJGNcQwF0GCQYE9uq4uP83dQwwFOdVR2i24bBLvnt6qk4TNi5pbofI5FpAP59Fz9XqZY3tgbdPgU1cj0jA8QMquDfhcdp2Pqss8zUYei50gOg6Zv6wvOBm/uTqedJBBaJBc4i+w2vZbeLc89+RJgW8PYCfvdRp9VKcHu78E5dPGEl7HP/AFnvXanucJlxe4kuJ6xt6C1lXqmbO1P1VCSXbmY0j4R6rnr45xeQDbcu/AC4sVhA6SZHeSI5QeqzrBcnufZ0fjIY1Hb7dexz5zXe55aPgfBMTfzXbwhm4wddmt3gcQ2DfSeVu5K4KggS7mAB3iy9S9lOU06dF1ZzAXuMBxElrbWB5XW2GNOKgznZtQ55HNf1Hbm2aultTDse8xB8BDSPMjcKsY92Kr1P0w5jT/kAV7Dpa4ciubFNpUgXVNLQOZ/26JaZPlsrHUVwlyUfJskfRYald0kAwTYNFtgoDMcY6u+1m7NHbmT3KnOKM898SGmKYMAf5HrCgXNdILQAAN9z/wClzc+RfTDpfydbT4mvnn2/4NTaGqBPOI5wufM8AA4BtQRz0tDnDtJMAqTJLjLQPLaISweUmq4lhE7wLwk47/SrNbko/W6NVWtQYwt0lxjmG7kcyNloyrIXVjIOlvU/YDmlnOU1WAkNBi5iQ4dSQenZSuT48NaB0AV5uSqyqmkvkZ3DhBpb4XkHrH/tV7NeGKtB7XP8dPVJcOXMahyurxhcaCujEVGuaRuDYqyiqtGX1silTKxhseAFuOZ9FWMweaNZ7BsDbyNwpLhjCnEPJdOhm/8A3H/H+UlY5UOm4pbmS9DLziZBkM5n8BWDLMlp0f7bQDETu75nZdNCgAAGgAD5LayoG/FutWJKPBys0t8ro6KTIWrE4trBc35Juxg6j+VVOIMW6ZbNjNunNPc0uhUYW+SxUqpdeQuqnU6qi0c5IO59VIjPhG/ndXjlovLEXAEFOk4sNtjuPyqxh+JmjnfopbBZ3Tqc4KdHLFsS8ckWAOsiVG167g39MgHvcfRctHMKgqg1HN0GRDQbWtN+qd6quhPpurJ1CAhOFiWL3dFxZrmgoNBIkkwAq1mPGThGkQQRIFz0gzyWfJqIY3T7GRxylyir8VcU1HYl4Z42MJa0RG1nHveUsszxlVsO8JkgscALE7d1XOKsVUdXqVgwDVDqjGEmJsHHkQex3XBhs095u0yLAx4h27jsudlxep850Mc9qostfIWNr+8YZAuGmTpP+9VE53iSfh733UjljqlVj2j4gwxJ/bzPnC2UuFdNM1MSdLB8ImCefyV8cZUrF5JJt0VPDVOt130m6wTBvFvssMZTYDqphzRvtY9wTcoy/GMa0Sdo+Iwesg7Fa4QTdsyz4ObFUQTBtFz6L0rhDNfcsFF8B3xW2g3HqLKgACvWp06Rn3r20wd7Te6vWN4OrtaHB8uZdrovbkevqmST/SEK8kxiOLtDnMpkFwtIgx+FCYnEio7VXqvLhJE+Lfbwqt5HjzQqn3rZkyS4Tvufot+PzSnct3LtUneOnbmss3vdSN+JKHMTsGAB8TnOIOxP8LJzdBGmXEglsTeOceYUfj+IQ8S0QIDQ30vHRFXPiHUxzYIImwvCT6EL6ND1E67JpuI8QDrSRsYOm8z3Wirm3uHHSYAJDRqGq3WFB5tUr1rso1IveIkTym5ChGGoKzabqb/ePgNYR4nE7ESnqLrgU5J9l6fnwqEuDpAIjUYIHlzF1yYZ+qsW0mBxk2vpF4ncWUVV4cqU3RXe2nMEtBl5PSIgeeyn8LVbTbDYaP8At3PcndyVKKb5NGNNdE4MLVY2xB7N0s9NiuavmGmZY8mwkPkEx1hR7a5cYY2d+nJLEOaCR9Qd/SEcDFB3ycmNpCoZ0kTu7n68tlI5Vm1PC09Oku8i288zdacNjDTMBxjobtjoQUYh9F+9IT1YS3+QqpImUN3DRYsLxpRi7XjzAP5uukZk2sJpkHtz8o5KhVMIP2uPrt8x/CT8M9katjaQRB9QoaEy00fHBc6tUzE/W4UbmNYvGgNmdouVE4fMnUyBUEt6n4hy35+ql8EKlYzIazcNafER1cdz5KrjxSEyxuDtlcxWT12/23smSXMN9I5XndYYbJK9U3qR3aAFccVSY1pBaIXNgagMxyhTG+hblZw4f2f6xJrVA7sVqxGSYrA+Om73zOYdZ3oefqrxl+y7MS0aDqWmEb7M7yNMqWS8YMqCHAgizmncHuFI1MaajooySIIbvJJVQ4iy39TXSs6bEKe4LfVNZvvHTBvAAGx6C6rHG/Uu+C03HYejM2E780IBQukYCMzDBtrDuAYEwPVVPNMqLD+o0PBGmDdpva0R6lWSo19Pe46hbqOMDhDoPndZMuCOTnpjoTcfwUX+kDAGOa9zSQZcGxvJDSImJ2PRSWAyugx4BZrkSHBpm/URuroGMcIhsdICbMGxplrQJ6JcdK4tNMs818UUnPsAyk9haIDvCYtvEfx6ri42efdlkiwaABe0A/dWviLLfeUyAvM8z4lq1qjaL2BoYYcSLktsPRMy8WTi55ObLMl/qnmmHHwxJ6gbmeQgbd1hxHwoxjooAENAuXQSP3GNiunLHOwz3PcCWOBmImxG3PYldGMrir7trIBIdDg0OLw7Yh88ubeyZC0kKnyyF4CwgbmmHZZw1a5HUU3H8L3bE0JaV4twlh/d59Taz4Zc7faaLp+69dzzGNDCyRLrQeh/4KvKWyLbKpW6RQOKOG3S51ODzgXjn/vmqHjcM8ug287c5j5yvTK+OawPHihsGWxB1WHlc/8AKzwmS0cUBrFz1aWmRYgzzn7Lnwyqcq6Zs5grPLqWFefDvtEXvsIVm4d4dIqTUbqe3ebhv49V2ZhlVPD4hzKe48JcdmnmB3VhygspsJaQXG83B9CmvumNXVnXRw7abS5wAaRe87dCdlFU30cVXbUGkOoOGgmJDriPkuHiTN3Npua4iB4hG99z9lSsqxBeNbSWkkmQTfxGB8kPnoZBK/mPZcbhmV2xVaCeXXzB3lVZ+X06LiXHUHA6GlpPzIUllWbl9FhcDqEA779flC6c6bTdR11J8PQwZ5ADaVV1LkbByxvb4ZVHnpoOomIkR9j6LBzCJlZGhquwl3OCIMdbbrL3knxAH5z9CJSaN9mcEj8i31WLqk2M/If6V0nEMeIDRbk4kfWbjzTcBt7twO3hNvMWVkijk/Y04cUxOsvvYQAI+t13YKhh5Ie4zy1CB9t1GlzBIE7Rc/iFiKLSLOPhF5PTdCIkrXbOvPMEGP3Eu8QM8ukdVY+BcFTrUH62AljyA6IMETv5yqtWoOqUW1I8LQWE7/CYHpsrd7Mmxh6nUPg+gTsSuZi1brDV82T9TIqREFvzJUNieH2UnywRqsVanGN1FY2sHGJsFomoI5UHJs0YakGiTysFE5tmNyAujNcYQ0hu9oUJQyKrWNyQDy2SW30h1Jcs4KlTU6Il3TmPVW3h3KTTGp25XVlHC7KUEiSpvQAnQg1yxU8l8IQKFqfUmwSThR0FsrkxGWNdcWPZdiaKIIg0Xs7hbaWO6qSIXNXwLXefZVpromxCqHBV/P8AhqnVBcGDV1AgqSrYN7Nrhc//AFEt3+qiSTVSJTa5R51jKT6UteLdTsfX9p77FVXF46pRqnRA3gbcrtcPsR+F7TXbQxHheBKi/wD43oOqB7jLRMD+T0VFBroZvT7Kb7JMqfVxbsU5pYym0sYD+4uEG55AT8wr7n2L/VGmIALXX8Vry0c4mF0B1DCUyKbh4RaNr2F9lAVYJlzQXEQHX8UiSTYRte6z6nKnHai2KLuw1kOe0aIBcZpwX/5Q5hB367bJYbHnT7wVIDATBaGkEC/WOgFlj/XhrnAuDiJcQab2CLjTqdbYRJMdlD43HTTe5rQ2Z2frBiSQIESBa1rb2XPS+Y1eBYZ8klw1FztRB3Mmb8/ypR1GSCQWQYgSYnaxVRy/OXBogxDtVvlKtuW54KjTrEkRe5me3Jbh764K7xg06C0CXTpEbnuoLCUnMptAFxuNvNekZbgmYnEQ4ft1DtfZaeMeEA1rX0R49TWwOeogfdNhG4WjO51kUTs4fpE4am6Ln+SPwtXFNEPothwEuBEmA6Bf6GUswx5YKeFpODbNa4jl19AAVBZzxC2uNAb4GHwGbwBpn1CU6o1Yoyck/AGmWCRc2ALLtnz/AAsnF4bcEA9j91yUcTAGmw2I3BPcFdeIxGqJaINxpkEHY/ZKN1M0+7IuefUhZU62mRqIG9jzGyxLuYv5/wDCTYBvHkUFvyZNq+KXXPcAz5yLrcYLeUb2An5hc7qgN49QT+ZUbmWbMo2kknl/Kn7FXRZsvzIMwzqZBganTyIMW6zMq18AUNOG1f5ku+p/lU3JML72jqrfvh0WsB8I/PqpvC44UAA17j0Ej5QIsqrVRxy6Odnx+pdFxzyo4UXFkk9Bz5wqRiMxLXNNUSTsb+ExeCFaMmz9tYObUIDmiZNgR1PQraclpV4c0gjq0yFrjtySWSL/ANHPd404NEPw+TiCZDdINrkunnq6K20aAaLLXhMAykIYI/K2uqALTGNCZOzJzoWkku2TALlua2FYqYspQhZoRQGKEBCAGhJOUADl537QuLP6as2nT0HSGvqSJPiNm22tee69DK8s9q+UltRtcAO1N904GJkSWlvfdVn0Ow1u5Knj+Kq9Ytdh9LdJOvSZBPIX5fyunB+1WpBpvMcpDXTbkFXm44Na6nVp1qYgOY9tMDS7aTHe0rXWoVA6aZp1zAeSC0k2udJ5pG3wbKjX/CdxPHRfGlzmRIa1hgvM2c+bBo6JjjKq2DFQiAww1rZmd3GRF46qEflLsQWOa2kHlrnw1mkEC2/PY/NRlPNBSeS+m1+q3ug94a2ABsLXVVig+kDez6uj0rLcccRRLK79Lg8QypLy4Wj4SGm+3lzlOqS038RcS0wIAHIAbz6DmqLWzFobqFOmwgCPdaiWGQf1J2G9tPNXL2acT0S40K7xck0zciXOu02sOcmN1T4ZqSkuORE80ekQLsrLKhA7/JbnB4PPt0PQr1PNOCGVbs8J+ijKPATw7xmR1B3VpY5X0WhmVci9nmEfJfUJMDSCe5BP2+qnOJs3bRb1PIDryUjgcG3DUuQa0Ek9ABJXj+N4uca7qj4qCXBjTPhMyPlITJXCG1FsKWbI5Pokcc80mvLz+tXFwN2Mm/qdlBNsQD5W+91J1cX79vvnmHDSIv4pMCO88lE4zGTUcKfIlmrqSdNul/ssy56Orwuy05ZhKb6QBkOvNh6ct1BvzamCdxBI2HIrtyYEUWmbmT9VxUMjb7xxeJaSSB6qNpRZ1Fv2MKmesaLSd+cLSM/b/h6k3UvUwVNt9DB6D7lRWLaJ/TY0/wD5ED1CKSD4lPwcuIzV7j4fCPt3Ufhsuq1n+8cCWzdx2ACs+XcF1MSCZAJuet/sFvxmRYjCMDCWwBsLmOsfP5Ks5OMN0K/Ir1Vklslx9iGbxRBm9rATa1oWivxaW/DAJ+f/ACprAZPlzZNcGo53iMuLRfo1v5Uvgcvyyi4VadEFwuC7xAeQJiUi8C5pim8nREZPiMS9ocGO0usdXhkWM35bfJetcM0Wsw7WtcHkSXEH9xuVQ8Vm9Gq4AksBIuCBb0+ysmX51TpsDKbXR6Se6tpJxU3J0l19xeoTlFJWWirX5BY0qE3K5stxjKlgfELlpsfNSUrrxakrRzWq4YAIQhXIBCEIAxQkmgAQhCgBqE4r4cbjsO6m6JuWEz4XRANrqalCklOj59z3haphXOp1XPMMDhoa4M7X2tEwTChKtAml4wyq0QdTWOZUHaQY819KYvAMqtLXtBDgQZHIrzDiT2SOdUc7CinoMENdIIIGwIPW6U4V0aYZrVSKHluKaHR7w0fDoipfnJAM2bss6lV1RxoVWscCAW+5p6nOHUO2b58ksw4brYZxo4sBjDBDiwvHkHiI+UrgMUHOLaT6gHwubWeKfmYuqVTHqbavwcWYUDRrEGlUpkkaC8l7tIERvBm3lCwbi/G7U3S67p1aNDyBcEW08tPNZYtoltQ3pvLpDhU920wLNcZJO9+yxdTMOJdonQSGf2YeP3OaSWntHyWldHPlV8Hr/BntaD2Mp4zS2oSGBzZAOwBuI84K9KoY5rxLSDK+Um4hjnAPdU0tJgMcajWiBdsmZlWbJOO8VhNDT+pT3BMA6S6AbbD8qHfghHufFwc7B1m07uLYiYm4JHqJXgOJAbpDhD5MiIPSCF69guJxXbBIcNrGUsRwjQxJktbPcD7pMlu5RpxZNiplCqVwKbANwC4d9LTA85P0WOS4AABxvOlx7Wn/AMleX+y2k5sBzm8wWnY9fquvAezgUhBqFwsNgDZLWOS8D3ni/JWMBgamkNpMLiBFhYRzJ2hTWA4MrPH6hDfK5+ZV2y3KWUW6WCF3hqtHCvImWofUSpYbgSmPjl3mZ+i68VwZSfTLQI7jlGxVkAQmenGqoR6kruyk5Fw/XoYkBxaaYnxTciD4Y84+Sw4l4dr165NMDS4AaiYDY3t/Cu8IIWf4THs2eLsd8TPdv81R45mWTAHTWwzpb4dTAfFHOQbrnZw/TFNz9L2AQGgkanOJgCN/mvXcxrNY0yASvMeJMU7XGl2n4i5s2I+3VZcmFYedzf2NGPLLL8tEdjeEsQKLXsZJa4POlwc6Ivbn1hPAcQFlzZd2SZ6aRhztYcfCdjbkY5/dLi9lKvTBpsDK2psOAA1SYIdG9vVZ1JSq+BtOLo7uHM6fVxtKOZvHTnPovU15z7O8o904lxDngC/Y9F6I1dTSpbLT7MOo+umZJJpLUZwQhCAFCIQhQAIQgKQBOUoQgBpQhOVAGqvhGPEPaHDoQCqljvZfh31TVpuq0S67hSdDT6RZXKUIasspOPTPJc79jTxJwlRpaXahTqSIneHjlvaFTc09meKpSfcOGl4EsGumQeYEl7h57L6MShTZU+ZMxyLE0gw1aZplhjUKbmSHSdTnxAkECO3JGWcGVq2nRTqllQhtOoAXgCYcCWkCO8QvpmpQa4Q4AjoRKGUQ0QAAByFkWQedcJ+zF2Fa51WpLzAAaSWgDbe8ySrAMDUpHqOoVnhIslRRayLweP6qRp1wVprZc09j2XM6g5ncKOUBKApqNpYvquuniQVNkG9CxDkFykBytNarayT6vROnR5lQBA57Rq+6c6mC51oHPuVVsFkmLrugs0N5l28eS9NhAWXLpIZJbpGnHqJY41Eq2G9neFYPgM878/wnX4ColpA1X2M7K0IlO9KHVCfUl3ZX+GOHXYXXrfrLoAMRAE2+qsCEK0IRhHbHoiU3N2xpIQrlQQkhACTSKAgBoQhQAJJohSAIRCEACE4RCAFKaSEANCSJQA0BJCAMkoQkgDTVwgcuR+Fc3a6kUKKJsiv6ojdbqdUu2Xa6iDuE2sA2ChIgxpUY81sQkrANCEIAEk0IASaEIAEJIQAITQgD/9k=">
            <a:extLst>
              <a:ext uri="{FF2B5EF4-FFF2-40B4-BE49-F238E27FC236}">
                <a16:creationId xmlns:a16="http://schemas.microsoft.com/office/drawing/2014/main" id="{F27D3B26-8583-4B8E-98F5-D6767DA6ED53}"/>
              </a:ext>
            </a:extLst>
          </p:cNvPr>
          <p:cNvSpPr>
            <a:spLocks noChangeAspect="1" noChangeArrowheads="1"/>
          </p:cNvSpPr>
          <p:nvPr/>
        </p:nvSpPr>
        <p:spPr bwMode="auto">
          <a:xfrm>
            <a:off x="1685925" y="-868363"/>
            <a:ext cx="2514600" cy="1819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eaLnBrk="1" hangingPunct="1">
              <a:spcBef>
                <a:spcPct val="0"/>
              </a:spcBef>
              <a:buClrTx/>
              <a:buSzTx/>
              <a:buFontTx/>
              <a:buNone/>
            </a:pPr>
            <a:endParaRPr lang="id-ID" altLang="id-ID" sz="2000">
              <a:latin typeface="Arial" panose="020B0604020202020204" pitchFamily="34" charset="0"/>
            </a:endParaRPr>
          </a:p>
        </p:txBody>
      </p:sp>
      <p:pic>
        <p:nvPicPr>
          <p:cNvPr id="97288" name="Picture 13" descr="https://encrypted-tbn1.google.com/images?q=tbn:ANd9GcQlpGA4BE7UOCWOUtZ11zjNWVw_OodOYgEaxpcOYOicABiY2ndzfg">
            <a:extLst>
              <a:ext uri="{FF2B5EF4-FFF2-40B4-BE49-F238E27FC236}">
                <a16:creationId xmlns:a16="http://schemas.microsoft.com/office/drawing/2014/main" id="{0EC88FEB-D859-466E-9826-EF11BCC6BC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288" y="2781300"/>
            <a:ext cx="16192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9" name="Picture 15" descr="https://encrypted-tbn2.google.com/images?q=tbn:ANd9GcTRXhxz5XPXDfd5gyImxmf9Ef0FSS138qkJGP47WIfPT7WPJYZHZQ">
            <a:extLst>
              <a:ext uri="{FF2B5EF4-FFF2-40B4-BE49-F238E27FC236}">
                <a16:creationId xmlns:a16="http://schemas.microsoft.com/office/drawing/2014/main" id="{4A777BA9-9DD5-4800-8786-E7465EFE1B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48750" y="2708275"/>
            <a:ext cx="11874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90" name="Picture 17" descr="https://encrypted-tbn3.google.com/images?q=tbn:ANd9GcT5q4aXnk2lN41p1jubWM2skcXBlcR1WQ21ld9xy9Mg5zwjX4PKwg">
            <a:extLst>
              <a:ext uri="{FF2B5EF4-FFF2-40B4-BE49-F238E27FC236}">
                <a16:creationId xmlns:a16="http://schemas.microsoft.com/office/drawing/2014/main" id="{41EE6B40-E45D-42DD-ACB0-2BC375741F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0101" y="5229226"/>
            <a:ext cx="2162175"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a:extLst>
              <a:ext uri="{FF2B5EF4-FFF2-40B4-BE49-F238E27FC236}">
                <a16:creationId xmlns:a16="http://schemas.microsoft.com/office/drawing/2014/main" id="{983BED36-D796-4505-9805-49804B12A2E7}"/>
              </a:ext>
            </a:extLst>
          </p:cNvPr>
          <p:cNvSpPr>
            <a:spLocks noGrp="1"/>
          </p:cNvSpPr>
          <p:nvPr>
            <p:ph idx="1"/>
          </p:nvPr>
        </p:nvSpPr>
        <p:spPr>
          <a:xfrm>
            <a:off x="1992313" y="1268414"/>
            <a:ext cx="8229600" cy="4530725"/>
          </a:xfrm>
        </p:spPr>
        <p:txBody>
          <a:bodyPr>
            <a:normAutofit fontScale="92500" lnSpcReduction="20000"/>
          </a:bodyPr>
          <a:lstStyle/>
          <a:p>
            <a:pPr eaLnBrk="1" hangingPunct="1">
              <a:lnSpc>
                <a:spcPct val="80000"/>
              </a:lnSpc>
              <a:buFont typeface="Wingdings" panose="05000000000000000000" pitchFamily="2" charset="2"/>
              <a:buNone/>
            </a:pPr>
            <a:r>
              <a:rPr lang="en-US" altLang="id-ID" sz="2400">
                <a:latin typeface="Berlin Sans FB" panose="020E0602020502020306" pitchFamily="34" charset="0"/>
              </a:rPr>
              <a:t>Keunggulan Susu Kedelai</a:t>
            </a:r>
          </a:p>
          <a:p>
            <a:pPr eaLnBrk="1" hangingPunct="1">
              <a:lnSpc>
                <a:spcPct val="80000"/>
              </a:lnSpc>
              <a:buFont typeface="Wingdings" panose="05000000000000000000" pitchFamily="2" charset="2"/>
              <a:buChar char="q"/>
            </a:pPr>
            <a:endParaRPr lang="en-US" altLang="id-ID" sz="1800"/>
          </a:p>
          <a:p>
            <a:pPr eaLnBrk="1" hangingPunct="1">
              <a:lnSpc>
                <a:spcPct val="80000"/>
              </a:lnSpc>
              <a:buFont typeface="Wingdings" panose="05000000000000000000" pitchFamily="2" charset="2"/>
              <a:buChar char="q"/>
            </a:pPr>
            <a:r>
              <a:rPr lang="en-US" altLang="id-ID" sz="1800"/>
              <a:t>Bagaimana Kolesterol menyerang ?</a:t>
            </a:r>
          </a:p>
          <a:p>
            <a:pPr eaLnBrk="1" hangingPunct="1">
              <a:lnSpc>
                <a:spcPct val="80000"/>
              </a:lnSpc>
              <a:buFont typeface="Wingdings" panose="05000000000000000000" pitchFamily="2" charset="2"/>
              <a:buNone/>
            </a:pPr>
            <a:r>
              <a:rPr lang="en-US" altLang="id-ID" sz="1800"/>
              <a:t>	Kolesterol pada dasarnya adalah lemak atau lipida yang diproduksi oleh hati dan berasal dari daging dan makanan lemak jenuh.</a:t>
            </a:r>
          </a:p>
          <a:p>
            <a:pPr eaLnBrk="1" hangingPunct="1">
              <a:lnSpc>
                <a:spcPct val="80000"/>
              </a:lnSpc>
              <a:buFont typeface="Wingdings" panose="05000000000000000000" pitchFamily="2" charset="2"/>
              <a:buNone/>
            </a:pPr>
            <a:endParaRPr lang="en-US" altLang="id-ID" sz="1800"/>
          </a:p>
          <a:p>
            <a:pPr eaLnBrk="1" hangingPunct="1">
              <a:lnSpc>
                <a:spcPct val="80000"/>
              </a:lnSpc>
              <a:buFont typeface="Wingdings" panose="05000000000000000000" pitchFamily="2" charset="2"/>
              <a:buChar char="q"/>
            </a:pPr>
            <a:r>
              <a:rPr lang="en-US" altLang="id-ID" sz="1800"/>
              <a:t>Ada 2 macam kolesterol, yaitu :</a:t>
            </a:r>
          </a:p>
          <a:p>
            <a:pPr eaLnBrk="1" hangingPunct="1">
              <a:lnSpc>
                <a:spcPct val="80000"/>
              </a:lnSpc>
              <a:buFont typeface="Wingdings" panose="05000000000000000000" pitchFamily="2" charset="2"/>
              <a:buNone/>
            </a:pPr>
            <a:r>
              <a:rPr lang="en-US" altLang="id-ID" sz="1800"/>
              <a:t>	1. LDL (Low Density Lipoprotein) ; Lipoprotein berdensitas rendah</a:t>
            </a:r>
          </a:p>
          <a:p>
            <a:pPr eaLnBrk="1" hangingPunct="1">
              <a:lnSpc>
                <a:spcPct val="80000"/>
              </a:lnSpc>
              <a:buFont typeface="Wingdings" panose="05000000000000000000" pitchFamily="2" charset="2"/>
              <a:buNone/>
            </a:pPr>
            <a:r>
              <a:rPr lang="en-US" altLang="id-ID" sz="1800"/>
              <a:t>	2. HDL (High Density Lipoprotein) ; Lipoprotein berdensitas Tinggi. </a:t>
            </a:r>
          </a:p>
          <a:p>
            <a:pPr eaLnBrk="1" hangingPunct="1">
              <a:lnSpc>
                <a:spcPct val="80000"/>
              </a:lnSpc>
              <a:buFont typeface="Wingdings" panose="05000000000000000000" pitchFamily="2" charset="2"/>
              <a:buNone/>
            </a:pPr>
            <a:endParaRPr lang="en-US" altLang="id-ID" sz="1800"/>
          </a:p>
          <a:p>
            <a:pPr eaLnBrk="1" hangingPunct="1">
              <a:lnSpc>
                <a:spcPct val="80000"/>
              </a:lnSpc>
              <a:buFont typeface="Wingdings" panose="05000000000000000000" pitchFamily="2" charset="2"/>
              <a:buChar char="q"/>
            </a:pPr>
            <a:r>
              <a:rPr lang="en-US" altLang="id-ID" sz="1800"/>
              <a:t>LDL merangsang penumpukkan plak kolesterol pada dinding arteri</a:t>
            </a:r>
          </a:p>
          <a:p>
            <a:pPr eaLnBrk="1" hangingPunct="1">
              <a:lnSpc>
                <a:spcPct val="80000"/>
              </a:lnSpc>
              <a:buFont typeface="Wingdings" panose="05000000000000000000" pitchFamily="2" charset="2"/>
              <a:buNone/>
            </a:pPr>
            <a:r>
              <a:rPr lang="en-US" altLang="id-ID" sz="1800"/>
              <a:t> 	Gejala : Lemas, sakit kepala dan pegal2 yang diakibatkan karena metabolisme tubuh yang buruk.</a:t>
            </a:r>
          </a:p>
          <a:p>
            <a:pPr eaLnBrk="1" hangingPunct="1">
              <a:lnSpc>
                <a:spcPct val="80000"/>
              </a:lnSpc>
              <a:buFont typeface="Wingdings" panose="05000000000000000000" pitchFamily="2" charset="2"/>
              <a:buNone/>
            </a:pPr>
            <a:endParaRPr lang="en-US" altLang="id-ID" sz="1800"/>
          </a:p>
          <a:p>
            <a:pPr eaLnBrk="1" hangingPunct="1">
              <a:lnSpc>
                <a:spcPct val="80000"/>
              </a:lnSpc>
              <a:buFont typeface="Wingdings" panose="05000000000000000000" pitchFamily="2" charset="2"/>
              <a:buChar char="q"/>
            </a:pPr>
            <a:r>
              <a:rPr lang="en-US" altLang="id-ID" sz="1800"/>
              <a:t>HDL berfungsi mengikis kolesterol, mengirimnya ke hati untuk selanjutnya dipecah dan dikeluarkan.</a:t>
            </a:r>
          </a:p>
        </p:txBody>
      </p:sp>
      <p:sp>
        <p:nvSpPr>
          <p:cNvPr id="99331" name="Rectangle 5">
            <a:extLst>
              <a:ext uri="{FF2B5EF4-FFF2-40B4-BE49-F238E27FC236}">
                <a16:creationId xmlns:a16="http://schemas.microsoft.com/office/drawing/2014/main" id="{B940ABBF-7492-4F4D-9D1D-D524BBDEBCF2}"/>
              </a:ext>
            </a:extLst>
          </p:cNvPr>
          <p:cNvSpPr>
            <a:spLocks noChangeArrowheads="1"/>
          </p:cNvSpPr>
          <p:nvPr/>
        </p:nvSpPr>
        <p:spPr bwMode="auto">
          <a:xfrm>
            <a:off x="1992313" y="33337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2400">
                <a:solidFill>
                  <a:srgbClr val="FF0066"/>
                </a:solidFill>
                <a:latin typeface="Berlin Sans FB" panose="020E0602020502020306" pitchFamily="34" charset="0"/>
              </a:rPr>
              <a:t>Tujuh Kunci Emas untuk Hidup Sehat</a:t>
            </a:r>
          </a:p>
        </p:txBody>
      </p:sp>
      <p:pic>
        <p:nvPicPr>
          <p:cNvPr id="99332" name="Picture 5" descr="https://encrypted-tbn0.google.com/images?q=tbn:ANd9GcQyEMGwRNLcXHEfNwLN2i5-tDwOLIRBQhB5K1bufUggDxR5ZWkgAw">
            <a:extLst>
              <a:ext uri="{FF2B5EF4-FFF2-40B4-BE49-F238E27FC236}">
                <a16:creationId xmlns:a16="http://schemas.microsoft.com/office/drawing/2014/main" id="{5FB960F7-7D2F-4B2B-A825-BB2AD17DDC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5726" y="188914"/>
            <a:ext cx="1476375"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a:extLst>
              <a:ext uri="{FF2B5EF4-FFF2-40B4-BE49-F238E27FC236}">
                <a16:creationId xmlns:a16="http://schemas.microsoft.com/office/drawing/2014/main" id="{2705145F-CA72-469D-93B0-FCD2360BD0E1}"/>
              </a:ext>
            </a:extLst>
          </p:cNvPr>
          <p:cNvSpPr>
            <a:spLocks noGrp="1"/>
          </p:cNvSpPr>
          <p:nvPr>
            <p:ph idx="1"/>
          </p:nvPr>
        </p:nvSpPr>
        <p:spPr/>
        <p:txBody>
          <a:bodyPr/>
          <a:lstStyle/>
          <a:p>
            <a:pPr eaLnBrk="1" hangingPunct="1">
              <a:buFont typeface="Wingdings" panose="05000000000000000000" pitchFamily="2" charset="2"/>
              <a:buNone/>
            </a:pPr>
            <a:r>
              <a:rPr lang="en-US" altLang="id-ID" sz="1800"/>
              <a:t>Manfaat kedelai bagi kolesterol :</a:t>
            </a:r>
          </a:p>
          <a:p>
            <a:pPr eaLnBrk="1" hangingPunct="1">
              <a:buFont typeface="Wingdings" panose="05000000000000000000" pitchFamily="2" charset="2"/>
              <a:buNone/>
            </a:pPr>
            <a:endParaRPr lang="en-US" altLang="id-ID" sz="1800"/>
          </a:p>
          <a:p>
            <a:pPr eaLnBrk="1" hangingPunct="1">
              <a:buFont typeface="Wingdings" panose="05000000000000000000" pitchFamily="2" charset="2"/>
              <a:buChar char="q"/>
            </a:pPr>
            <a:r>
              <a:rPr lang="en-US" altLang="id-ID" sz="1800"/>
              <a:t>Lesitin HPF (High Purified Fraction) yang terdapat dalam kedelai membantu pembentukan HDL yang berguna untuk mengurangi penggumpalan pada sel darah dan mengemulsi kolesterol dalam darah.</a:t>
            </a:r>
          </a:p>
          <a:p>
            <a:pPr eaLnBrk="1" hangingPunct="1">
              <a:buFont typeface="Wingdings" panose="05000000000000000000" pitchFamily="2" charset="2"/>
              <a:buChar char="q"/>
            </a:pPr>
            <a:endParaRPr lang="en-US" altLang="id-ID" sz="1800"/>
          </a:p>
          <a:p>
            <a:pPr eaLnBrk="1" hangingPunct="1">
              <a:buFont typeface="Wingdings" panose="05000000000000000000" pitchFamily="2" charset="2"/>
              <a:buChar char="q"/>
            </a:pPr>
            <a:r>
              <a:rPr lang="en-US" altLang="id-ID" sz="1800"/>
              <a:t>Lesitin HPF memiliki kadar Fosfatidikolin Optimal (75%) mengandung asam lemak esensial yang tidak dapat diproduksi dalam tubuh dan harus dikonsumsi melalui makanan atau minuman.</a:t>
            </a:r>
          </a:p>
          <a:p>
            <a:pPr eaLnBrk="1" hangingPunct="1">
              <a:buFont typeface="Wingdings" panose="05000000000000000000" pitchFamily="2" charset="2"/>
              <a:buChar char="q"/>
            </a:pPr>
            <a:endParaRPr lang="en-US" altLang="id-ID" sz="1800"/>
          </a:p>
          <a:p>
            <a:pPr eaLnBrk="1" hangingPunct="1">
              <a:buFont typeface="Wingdings" panose="05000000000000000000" pitchFamily="2" charset="2"/>
              <a:buChar char="q"/>
            </a:pPr>
            <a:r>
              <a:rPr lang="en-US" altLang="id-ID" sz="1800"/>
              <a:t>Mengandung isoflavon mengikis kolesterol dengan meningkatkan HDL. </a:t>
            </a:r>
          </a:p>
        </p:txBody>
      </p:sp>
      <p:sp>
        <p:nvSpPr>
          <p:cNvPr id="101379" name="Rectangle 6">
            <a:extLst>
              <a:ext uri="{FF2B5EF4-FFF2-40B4-BE49-F238E27FC236}">
                <a16:creationId xmlns:a16="http://schemas.microsoft.com/office/drawing/2014/main" id="{A5BA94B5-DEF4-424D-9574-F72D9F6111A6}"/>
              </a:ext>
            </a:extLst>
          </p:cNvPr>
          <p:cNvSpPr>
            <a:spLocks noChangeArrowheads="1"/>
          </p:cNvSpPr>
          <p:nvPr/>
        </p:nvSpPr>
        <p:spPr bwMode="auto">
          <a:xfrm>
            <a:off x="1992313" y="33337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2400">
                <a:solidFill>
                  <a:srgbClr val="FF0066"/>
                </a:solidFill>
                <a:latin typeface="Berlin Sans FB" panose="020E0602020502020306" pitchFamily="34" charset="0"/>
              </a:rPr>
              <a:t>Tujuh Kunci Emas untuk Hidup Sehat</a:t>
            </a:r>
          </a:p>
        </p:txBody>
      </p:sp>
      <p:pic>
        <p:nvPicPr>
          <p:cNvPr id="101380" name="Picture 5" descr="https://encrypted-tbn0.google.com/images?q=tbn:ANd9GcSlgZm08XWjfRpdTOwgGbtvMVhbhVgI9PQCWYHfBOMsGg4WScCQEg">
            <a:extLst>
              <a:ext uri="{FF2B5EF4-FFF2-40B4-BE49-F238E27FC236}">
                <a16:creationId xmlns:a16="http://schemas.microsoft.com/office/drawing/2014/main" id="{53950A2C-C7CD-4C30-A855-12481B5531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6225" y="5373688"/>
            <a:ext cx="2286000"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1381" name="Picture 7" descr="https://encrypted-tbn0.google.com/images?q=tbn:ANd9GcRapu97XZuUp57ThK-lAJcUJXwB3CZu5hug8W2oPlfNTyHBOAmCwA">
            <a:extLst>
              <a:ext uri="{FF2B5EF4-FFF2-40B4-BE49-F238E27FC236}">
                <a16:creationId xmlns:a16="http://schemas.microsoft.com/office/drawing/2014/main" id="{54EDD1EA-9F4D-4A5B-9D44-4AEBDFB07C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0239" y="5373689"/>
            <a:ext cx="314007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a:extLst>
              <a:ext uri="{FF2B5EF4-FFF2-40B4-BE49-F238E27FC236}">
                <a16:creationId xmlns:a16="http://schemas.microsoft.com/office/drawing/2014/main" id="{59E9AA60-2C2C-4903-9872-94723E12846A}"/>
              </a:ext>
            </a:extLst>
          </p:cNvPr>
          <p:cNvSpPr>
            <a:spLocks noChangeArrowheads="1"/>
          </p:cNvSpPr>
          <p:nvPr/>
        </p:nvSpPr>
        <p:spPr bwMode="auto">
          <a:xfrm>
            <a:off x="3609975" y="2420939"/>
            <a:ext cx="4972050"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400"/>
              </a:spcBef>
              <a:buClr>
                <a:schemeClr val="accent1"/>
              </a:buClr>
              <a:buSzPct val="68000"/>
              <a:buFont typeface="Wingdings 3" panose="05040102010807070707" pitchFamily="18" charset="2"/>
              <a:buChar char=""/>
              <a:tabLst>
                <a:tab pos="228600" algn="l"/>
                <a:tab pos="571500" algn="l"/>
              </a:tabLst>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tabLst>
                <a:tab pos="228600" algn="l"/>
                <a:tab pos="571500" algn="l"/>
              </a:tabLst>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tabLst>
                <a:tab pos="228600" algn="l"/>
                <a:tab pos="571500" algn="l"/>
              </a:tabLst>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tabLst>
                <a:tab pos="228600" algn="l"/>
                <a:tab pos="571500" algn="l"/>
              </a:tabLst>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tabLst>
                <a:tab pos="228600" algn="l"/>
                <a:tab pos="571500" algn="l"/>
              </a:tabLst>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228600" algn="l"/>
                <a:tab pos="571500" algn="l"/>
              </a:tabLst>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228600" algn="l"/>
                <a:tab pos="571500" algn="l"/>
              </a:tabLst>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228600" algn="l"/>
                <a:tab pos="571500" algn="l"/>
              </a:tabLst>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228600" algn="l"/>
                <a:tab pos="571500" algn="l"/>
              </a:tabLst>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1800">
                <a:latin typeface="Arial" panose="020B0604020202020204" pitchFamily="34" charset="0"/>
              </a:rPr>
              <a:t>      </a:t>
            </a:r>
            <a:r>
              <a:rPr lang="fi-FI" altLang="id-ID" sz="1800" b="1">
                <a:latin typeface="Arial" panose="020B0604020202020204" pitchFamily="34" charset="0"/>
              </a:rPr>
              <a:t>Makanan tambahan untuk menu makan :</a:t>
            </a:r>
            <a:endParaRPr lang="en-US" altLang="id-ID" sz="1800">
              <a:latin typeface="Arial" panose="020B0604020202020204" pitchFamily="34" charset="0"/>
            </a:endParaRPr>
          </a:p>
          <a:p>
            <a:pPr algn="ctr" eaLnBrk="1" hangingPunct="1">
              <a:spcBef>
                <a:spcPct val="0"/>
              </a:spcBef>
              <a:buClrTx/>
              <a:buSzTx/>
              <a:buFontTx/>
              <a:buNone/>
            </a:pPr>
            <a:endParaRPr lang="fi-FI"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Teh herbal</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Tablet rumput laut (kelp)</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Bee Pollen dan propolis madu.</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Suplemen enzim</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Suplemen multivitamin dan mineral</a:t>
            </a:r>
          </a:p>
        </p:txBody>
      </p:sp>
      <p:sp>
        <p:nvSpPr>
          <p:cNvPr id="103427" name="Rectangle 6">
            <a:extLst>
              <a:ext uri="{FF2B5EF4-FFF2-40B4-BE49-F238E27FC236}">
                <a16:creationId xmlns:a16="http://schemas.microsoft.com/office/drawing/2014/main" id="{B9A95481-5BF7-438A-BFEC-A7A3A528FD65}"/>
              </a:ext>
            </a:extLst>
          </p:cNvPr>
          <p:cNvSpPr>
            <a:spLocks noChangeArrowheads="1"/>
          </p:cNvSpPr>
          <p:nvPr/>
        </p:nvSpPr>
        <p:spPr bwMode="auto">
          <a:xfrm>
            <a:off x="1992313" y="33337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2400">
                <a:solidFill>
                  <a:srgbClr val="FF0066"/>
                </a:solidFill>
                <a:latin typeface="Berlin Sans FB" panose="020E0602020502020306" pitchFamily="34" charset="0"/>
              </a:rPr>
              <a:t>Tujuh Kunci Emas untuk Hidup Sehat</a:t>
            </a:r>
          </a:p>
        </p:txBody>
      </p:sp>
      <p:pic>
        <p:nvPicPr>
          <p:cNvPr id="103428" name="Picture 5" descr="https://encrypted-tbn0.google.com/images?q=tbn:ANd9GcTcrlAyLjBYe9LN6J06LkbjZqLv-v80_1GH8ypl4Hl2ZoOVv3p6">
            <a:extLst>
              <a:ext uri="{FF2B5EF4-FFF2-40B4-BE49-F238E27FC236}">
                <a16:creationId xmlns:a16="http://schemas.microsoft.com/office/drawing/2014/main" id="{AFAFB45A-1488-422F-B4B3-C23005EE05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0325" y="4868864"/>
            <a:ext cx="23241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29" name="Picture 7" descr="https://encrypted-tbn0.google.com/images?q=tbn:ANd9GcRd8NaNXjZTB6PpoVnux_NEE8O8l9FAayROLn29zSV4O0rS56ru">
            <a:extLst>
              <a:ext uri="{FF2B5EF4-FFF2-40B4-BE49-F238E27FC236}">
                <a16:creationId xmlns:a16="http://schemas.microsoft.com/office/drawing/2014/main" id="{9437D65E-F26C-4B04-8A79-4AB7094B89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9875" y="4868863"/>
            <a:ext cx="28575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30" name="Picture 9" descr="https://encrypted-tbn1.google.com/images?q=tbn:ANd9GcTJZCpjQjx_wTI0Q8Z1kMhoXAzz35ANhX-kqxf-5hqFRjLGT1Gt">
            <a:extLst>
              <a:ext uri="{FF2B5EF4-FFF2-40B4-BE49-F238E27FC236}">
                <a16:creationId xmlns:a16="http://schemas.microsoft.com/office/drawing/2014/main" id="{A4E7B930-6B5B-451C-A566-969B0EFEC8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7850" r="18922"/>
          <a:stretch>
            <a:fillRect/>
          </a:stretch>
        </p:blipFill>
        <p:spPr bwMode="auto">
          <a:xfrm>
            <a:off x="1992313" y="3068638"/>
            <a:ext cx="165576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31" name="Picture 11" descr="https://encrypted-tbn0.google.com/images?q=tbn:ANd9GcTYzm-F34VEoXsAJ8tzSAVZw7PesJXP9-jv0xk_h6fV16MIfe_msw">
            <a:extLst>
              <a:ext uri="{FF2B5EF4-FFF2-40B4-BE49-F238E27FC236}">
                <a16:creationId xmlns:a16="http://schemas.microsoft.com/office/drawing/2014/main" id="{FFE3ED3A-EB47-47EE-B958-0EEBE7FD2C6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72489" y="3141664"/>
            <a:ext cx="1690687" cy="12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a:extLst>
              <a:ext uri="{FF2B5EF4-FFF2-40B4-BE49-F238E27FC236}">
                <a16:creationId xmlns:a16="http://schemas.microsoft.com/office/drawing/2014/main" id="{7F52978B-FF56-43C0-98D3-244C7AF5F117}"/>
              </a:ext>
            </a:extLst>
          </p:cNvPr>
          <p:cNvSpPr>
            <a:spLocks noChangeArrowheads="1"/>
          </p:cNvSpPr>
          <p:nvPr/>
        </p:nvSpPr>
        <p:spPr bwMode="auto">
          <a:xfrm>
            <a:off x="1992313" y="33337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2400">
                <a:solidFill>
                  <a:srgbClr val="FF0066"/>
                </a:solidFill>
                <a:latin typeface="Berlin Sans FB" panose="020E0602020502020306" pitchFamily="34" charset="0"/>
              </a:rPr>
              <a:t>Tujuh Kunci Emas untuk Hidup Sehat</a:t>
            </a:r>
          </a:p>
        </p:txBody>
      </p:sp>
      <p:sp>
        <p:nvSpPr>
          <p:cNvPr id="105475" name="Rectangle 6">
            <a:extLst>
              <a:ext uri="{FF2B5EF4-FFF2-40B4-BE49-F238E27FC236}">
                <a16:creationId xmlns:a16="http://schemas.microsoft.com/office/drawing/2014/main" id="{DE261F07-E482-447D-AD07-99363DDB8727}"/>
              </a:ext>
            </a:extLst>
          </p:cNvPr>
          <p:cNvSpPr>
            <a:spLocks noChangeArrowheads="1"/>
          </p:cNvSpPr>
          <p:nvPr/>
        </p:nvSpPr>
        <p:spPr bwMode="auto">
          <a:xfrm>
            <a:off x="1992313" y="1460500"/>
            <a:ext cx="82804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tabLst>
                <a:tab pos="571500" algn="l"/>
              </a:tabLst>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tabLst>
                <a:tab pos="571500" algn="l"/>
              </a:tabLst>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tabLst>
                <a:tab pos="571500" algn="l"/>
              </a:tabLst>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tabLst>
                <a:tab pos="571500" algn="l"/>
              </a:tabLst>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1800" b="1">
                <a:latin typeface="Arial" panose="020B0604020202020204" pitchFamily="34" charset="0"/>
              </a:rPr>
              <a:t>Makanan dan bahan-bahan yang harus dihindari atau dibatasi dalam menu makan :</a:t>
            </a:r>
          </a:p>
          <a:p>
            <a:pPr algn="ctr" eaLnBrk="1" hangingPunct="1">
              <a:spcBef>
                <a:spcPct val="0"/>
              </a:spcBef>
              <a:buClrTx/>
              <a:buSzTx/>
              <a:buFontTx/>
              <a:buNone/>
            </a:pP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Produk-produk susu seperti susu sapi, keju, yoghurt dan produk susu lainnya.</a:t>
            </a:r>
          </a:p>
          <a:p>
            <a:pPr algn="ctr" eaLnBrk="1" hangingPunct="1">
              <a:spcBef>
                <a:spcPct val="0"/>
              </a:spcBef>
              <a:buClrTx/>
              <a:buSzTx/>
              <a:buFontTx/>
              <a:buNone/>
            </a:pP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Teh hijau Jepang, teh Cina, teh hitam Inggris (batasi hanya 1-2 cangkir per hari)</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Kopi</a:t>
            </a:r>
            <a:endParaRPr lang="en-US" altLang="id-ID" sz="1800">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Makanan yang manis-manis dan gula</a:t>
            </a:r>
            <a:endParaRPr lang="en-US" altLang="id-ID" sz="1800">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Nikotin</a:t>
            </a:r>
            <a:endParaRPr lang="en-US" altLang="id-ID" sz="1800">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Alkohol</a:t>
            </a:r>
            <a:endParaRPr lang="en-US" altLang="id-ID" sz="1800">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Cokelat</a:t>
            </a:r>
            <a:endParaRPr lang="en-US" altLang="id-ID" sz="1800">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Lemak dan minyak</a:t>
            </a:r>
            <a:endParaRPr lang="en-US" altLang="id-ID" sz="1800">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Garam meja biasa (gunakanlah garam laut yang mengandung mineral)		</a:t>
            </a:r>
          </a:p>
        </p:txBody>
      </p:sp>
      <p:pic>
        <p:nvPicPr>
          <p:cNvPr id="105476" name="Picture 5" descr="https://encrypted-tbn2.google.com/images?q=tbn:ANd9GcScZ7KWTDtIVXEqEJgtOdE0cwiIS853kvYrEOgl7asN-9_-tsDd">
            <a:extLst>
              <a:ext uri="{FF2B5EF4-FFF2-40B4-BE49-F238E27FC236}">
                <a16:creationId xmlns:a16="http://schemas.microsoft.com/office/drawing/2014/main" id="{DA850B4F-1BAE-47C2-805F-4ED4D49558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9376" y="5181600"/>
            <a:ext cx="15843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77" name="Picture 7" descr="https://encrypted-tbn2.google.com/images?q=tbn:ANd9GcQ4cjrgyEukqOo5y5FGwgv1GJpuoKXbG2tLrLJkUxF5d96BS6W7Yw">
            <a:extLst>
              <a:ext uri="{FF2B5EF4-FFF2-40B4-BE49-F238E27FC236}">
                <a16:creationId xmlns:a16="http://schemas.microsoft.com/office/drawing/2014/main" id="{6086350C-AF5B-48AE-96FC-3A038C305E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5863" y="5300663"/>
            <a:ext cx="2705100" cy="14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a:extLst>
              <a:ext uri="{FF2B5EF4-FFF2-40B4-BE49-F238E27FC236}">
                <a16:creationId xmlns:a16="http://schemas.microsoft.com/office/drawing/2014/main" id="{2072DE37-DFEB-4651-ABA0-AB2BA0F0821F}"/>
              </a:ext>
            </a:extLst>
          </p:cNvPr>
          <p:cNvSpPr>
            <a:spLocks noChangeArrowheads="1"/>
          </p:cNvSpPr>
          <p:nvPr/>
        </p:nvSpPr>
        <p:spPr bwMode="auto">
          <a:xfrm>
            <a:off x="1992313" y="33337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fi-FI" altLang="id-ID" sz="2400">
                <a:solidFill>
                  <a:srgbClr val="FF0066"/>
                </a:solidFill>
                <a:latin typeface="Berlin Sans FB" panose="020E0602020502020306" pitchFamily="34" charset="0"/>
              </a:rPr>
              <a:t>Tujuh Kunci Emas untuk Hidup Sehat</a:t>
            </a:r>
          </a:p>
        </p:txBody>
      </p:sp>
      <p:sp>
        <p:nvSpPr>
          <p:cNvPr id="107523" name="Rectangle 7">
            <a:extLst>
              <a:ext uri="{FF2B5EF4-FFF2-40B4-BE49-F238E27FC236}">
                <a16:creationId xmlns:a16="http://schemas.microsoft.com/office/drawing/2014/main" id="{31776B4F-8F99-44F3-93A0-FCBE3C17C45B}"/>
              </a:ext>
            </a:extLst>
          </p:cNvPr>
          <p:cNvSpPr>
            <a:spLocks noChangeArrowheads="1"/>
          </p:cNvSpPr>
          <p:nvPr/>
        </p:nvSpPr>
        <p:spPr bwMode="auto">
          <a:xfrm>
            <a:off x="1919289" y="1323975"/>
            <a:ext cx="8353425"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400"/>
              </a:spcBef>
              <a:buClr>
                <a:schemeClr val="accent1"/>
              </a:buClr>
              <a:buSzPct val="68000"/>
              <a:buFont typeface="Wingdings 3" panose="05040102010807070707" pitchFamily="18" charset="2"/>
              <a:buChar char=""/>
              <a:tabLst>
                <a:tab pos="571500" algn="l"/>
              </a:tabLst>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tabLst>
                <a:tab pos="571500" algn="l"/>
              </a:tabLst>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tabLst>
                <a:tab pos="571500" algn="l"/>
              </a:tabLst>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tabLst>
                <a:tab pos="571500" algn="l"/>
              </a:tabLst>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571500" algn="l"/>
              </a:tabLst>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sv-SE" altLang="id-ID" sz="1800">
                <a:latin typeface="Arial" panose="020B0604020202020204" pitchFamily="34" charset="0"/>
              </a:rPr>
              <a:t>         </a:t>
            </a:r>
            <a:r>
              <a:rPr lang="sv-SE" altLang="id-ID" sz="1800" b="1">
                <a:latin typeface="Arial" panose="020B0604020202020204" pitchFamily="34" charset="0"/>
              </a:rPr>
              <a:t>Rekomendasi Tambahan Mengenai Makanan :</a:t>
            </a:r>
            <a:endParaRPr lang="en-US" altLang="id-ID" sz="1800">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Berhentilah makan dan minum 4-5 jam sebelum tidur</a:t>
            </a:r>
            <a:endParaRPr lang="en-US" altLang="id-ID" sz="1800">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Kunyahlah setiap suap 30-50 kali</a:t>
            </a:r>
            <a:endParaRPr lang="en-US" altLang="id-ID" sz="1800">
              <a:latin typeface="Arial" panose="020B0604020202020204" pitchFamily="34" charset="0"/>
            </a:endParaRPr>
          </a:p>
          <a:p>
            <a:pPr algn="ctr" eaLnBrk="1" hangingPunct="1">
              <a:spcBef>
                <a:spcPct val="0"/>
              </a:spcBef>
              <a:buClrTx/>
              <a:buSzTx/>
              <a:buFontTx/>
              <a:buNone/>
            </a:pPr>
            <a:r>
              <a:rPr lang="sv-SE" altLang="id-ID" sz="1800">
                <a:latin typeface="Arial" panose="020B0604020202020204" pitchFamily="34" charset="0"/>
              </a:rPr>
              <a:t>Jangan makan pada sela-sela waktu tidur kecuali makan buah utuh (sepotong buah utuh boleh dimakan 1 jam sebelum tidur jika rasa lapar membuat anda tidak bisa tidur karena buah utuh dapat dicerna)</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Makanlah buah dan minum jus 30-60 menit sebelum waktu makan</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Konsumsilah biji-bijian dan sereal utuh yang tidak digiling</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Konsumsilah lebih banyak makanan yang mentah atau dikukus sebentar, Memanaskan makanan lebih dari 480C akan membunuh enzim.</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Jangan makan makanan yang teroksidasi (buah-buahan yang sudah berubah warna menjadi coklat sudah mulai teroksidasi)</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Konsumsilah makanan fermentasi</a:t>
            </a:r>
            <a:endParaRPr lang="en-US" altLang="id-ID" sz="1800">
              <a:latin typeface="Arial" panose="020B0604020202020204" pitchFamily="34" charset="0"/>
            </a:endParaRPr>
          </a:p>
          <a:p>
            <a:pPr algn="ctr" eaLnBrk="1" hangingPunct="1">
              <a:spcBef>
                <a:spcPct val="0"/>
              </a:spcBef>
              <a:buClrTx/>
              <a:buSzTx/>
              <a:buFontTx/>
              <a:buNone/>
            </a:pPr>
            <a:r>
              <a:rPr lang="fi-FI" altLang="id-ID" sz="1800">
                <a:latin typeface="Arial" panose="020B0604020202020204" pitchFamily="34" charset="0"/>
              </a:rPr>
              <a:t>Jagalah disiplin dengan makanan yang anda santap, ingat : </a:t>
            </a:r>
          </a:p>
          <a:p>
            <a:pPr algn="ctr" eaLnBrk="1" hangingPunct="1">
              <a:spcBef>
                <a:spcPct val="0"/>
              </a:spcBef>
              <a:buClrTx/>
              <a:buSzTx/>
              <a:buFontTx/>
              <a:buNone/>
            </a:pPr>
            <a:r>
              <a:rPr lang="fi-FI" altLang="id-ID" sz="1800" b="1">
                <a:latin typeface="Arial" panose="020B0604020202020204" pitchFamily="34" charset="0"/>
              </a:rPr>
              <a:t>Anda adalah apa yang anda makan</a:t>
            </a:r>
            <a:r>
              <a:rPr lang="fi-FI" altLang="id-ID" sz="1800">
                <a:latin typeface="Arial" panose="020B0604020202020204" pitchFamily="34" charset="0"/>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1180</Words>
  <Application>Microsoft Office PowerPoint</Application>
  <PresentationFormat>Widescreen</PresentationFormat>
  <Paragraphs>189</Paragraphs>
  <Slides>23</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Berlin Sans FB</vt:lpstr>
      <vt:lpstr>Calibri</vt:lpstr>
      <vt:lpstr>Calibri Light</vt:lpstr>
      <vt:lpstr>Wingdings</vt:lpstr>
      <vt:lpstr>Wingdings 3</vt:lpstr>
      <vt:lpstr>Office Theme</vt:lpstr>
      <vt:lpstr>The miracle of enzyme (lanjutan)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Jadi, mengapa kita sebaiknya :</vt:lpstr>
      <vt:lpstr>Fakta Tentang Susu</vt:lpstr>
      <vt:lpstr>Membatasi minum teh hijau</vt:lpstr>
      <vt:lpstr>Makan buah dan minum jus 30 – 60 menit sebelum makan utama</vt:lpstr>
      <vt:lpstr>Minum 2-3 gelas air sejam sebelum makan</vt:lpstr>
      <vt:lpstr>Detoksifikasi menggunakan kopi</vt:lpstr>
      <vt:lpstr>Tidur siang 5 menit, setelah makan siang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miracle of enzyme (lanjutan) </dc:title>
  <dc:creator>Shinanju Keep</dc:creator>
  <cp:lastModifiedBy>Shinanju Keep</cp:lastModifiedBy>
  <cp:revision>1</cp:revision>
  <dcterms:created xsi:type="dcterms:W3CDTF">2019-07-15T09:34:35Z</dcterms:created>
  <dcterms:modified xsi:type="dcterms:W3CDTF">2019-07-15T09:36:22Z</dcterms:modified>
</cp:coreProperties>
</file>