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903" autoAdjust="0"/>
  </p:normalViewPr>
  <p:slideViewPr>
    <p:cSldViewPr snapToGrid="0">
      <p:cViewPr>
        <p:scale>
          <a:sx n="62" d="100"/>
          <a:sy n="62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6606-EF21-43F1-96C1-C67C13260965}" type="datetimeFigureOut">
              <a:rPr lang="id-ID" smtClean="0"/>
              <a:t>12/03/2019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B708-AF97-4524-B033-52EA85AA41F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41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13EE77-4C04-4110-9A0E-C836FBB945F0}" type="slidenum">
              <a:rPr lang="id-ID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3789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Penyakit</a:t>
            </a:r>
            <a:r>
              <a:rPr lang="en-US" dirty="0" smtClean="0"/>
              <a:t> fibrosis </a:t>
            </a:r>
            <a:r>
              <a:rPr lang="en-US" dirty="0" err="1" smtClean="0"/>
              <a:t>kistik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mucus (</a:t>
            </a:r>
            <a:r>
              <a:rPr lang="en-US" dirty="0" err="1" smtClean="0"/>
              <a:t>lendir</a:t>
            </a:r>
            <a:r>
              <a:rPr lang="en-US" dirty="0" smtClean="0"/>
              <a:t>)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kental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baseline="0" dirty="0" smtClean="0"/>
              <a:t> proses </a:t>
            </a:r>
            <a:r>
              <a:rPr lang="en-US" baseline="0" dirty="0" err="1" smtClean="0"/>
              <a:t>pernafasan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obatnya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Terapi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meringankan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gejala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Sekarang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penggunaan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terapi</a:t>
            </a:r>
            <a:r>
              <a:rPr lang="en-US" baseline="0" dirty="0" smtClean="0"/>
              <a:t> gen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pengobatan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penderitanya</a:t>
            </a:r>
            <a:r>
              <a:rPr lang="en-US" baseline="0" dirty="0" smtClean="0"/>
              <a:t>. 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772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mematikan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, DNA yang </a:t>
            </a:r>
            <a:r>
              <a:rPr lang="en-US" baseline="0" dirty="0" err="1" smtClean="0"/>
              <a:t>dimasukkan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kanker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DNA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mengekspresikan</a:t>
            </a:r>
            <a:r>
              <a:rPr lang="en-US" baseline="0" dirty="0" smtClean="0"/>
              <a:t> protein </a:t>
            </a:r>
            <a:r>
              <a:rPr lang="en-US" baseline="0" dirty="0" err="1" smtClean="0"/>
              <a:t>toksin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kanker</a:t>
            </a:r>
            <a:r>
              <a:rPr lang="en-US" baseline="0" dirty="0" smtClean="0"/>
              <a:t>. Cara yang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memasukkan</a:t>
            </a:r>
            <a:r>
              <a:rPr lang="en-US" baseline="0" dirty="0" smtClean="0"/>
              <a:t> gen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mengekspresikan</a:t>
            </a:r>
            <a:r>
              <a:rPr lang="en-US" baseline="0" dirty="0" smtClean="0"/>
              <a:t> protein </a:t>
            </a:r>
            <a:r>
              <a:rPr lang="en-US" baseline="0" dirty="0" err="1" smtClean="0"/>
              <a:t>penanda</a:t>
            </a:r>
            <a:r>
              <a:rPr lang="en-US" baseline="0" dirty="0" smtClean="0"/>
              <a:t> (marker). Protein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diekspresikan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permukaan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dikenali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tubuh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Berikutnya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dimatikan</a:t>
            </a:r>
            <a:r>
              <a:rPr lang="en-US" baseline="0" dirty="0" smtClean="0"/>
              <a:t>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6187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 Delivery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mengantarkan</a:t>
            </a:r>
            <a:r>
              <a:rPr lang="en-US" dirty="0" smtClean="0"/>
              <a:t> gen/DNA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 target.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dibantu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vektor</a:t>
            </a:r>
            <a:r>
              <a:rPr lang="en-US" baseline="0" dirty="0" smtClean="0"/>
              <a:t> virus, </a:t>
            </a:r>
            <a:r>
              <a:rPr lang="en-US" baseline="0" dirty="0" err="1" smtClean="0"/>
              <a:t>bakteri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plasmid. </a:t>
            </a:r>
            <a:r>
              <a:rPr lang="en-US" baseline="0" dirty="0" err="1" smtClean="0"/>
              <a:t>Menurut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tantangan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dihadapi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gene delivery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?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39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E97CE9-7046-4F21-A3A7-E9782FC26337}" type="slidenum">
              <a:rPr lang="id-ID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28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Kita 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melibatkan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negara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dalamnya</a:t>
            </a:r>
            <a:r>
              <a:rPr lang="en-US" baseline="0" dirty="0" smtClean="0"/>
              <a:t>. Salah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penemuan</a:t>
            </a:r>
            <a:r>
              <a:rPr lang="en-US" baseline="0" dirty="0" smtClean="0"/>
              <a:t> paling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Human Genome Project (HGP). </a:t>
            </a:r>
            <a:r>
              <a:rPr lang="en-US" baseline="0" dirty="0" err="1" smtClean="0"/>
              <a:t>Proyek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bertujuan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memahami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gen yang </a:t>
            </a:r>
            <a:r>
              <a:rPr lang="en-US" baseline="0" dirty="0" err="1" smtClean="0"/>
              <a:t>berperan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kehidupan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manusia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pemetaan</a:t>
            </a:r>
            <a:r>
              <a:rPr lang="en-US" baseline="0" dirty="0" smtClean="0"/>
              <a:t> gen-gen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manusia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Proyek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 1990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2003.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diketahui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sekitar</a:t>
            </a:r>
            <a:r>
              <a:rPr lang="en-US" baseline="0" dirty="0" smtClean="0"/>
              <a:t> 20.000 gen </a:t>
            </a:r>
            <a:r>
              <a:rPr lang="en-US" baseline="0" dirty="0" err="1" smtClean="0"/>
              <a:t>pengkode</a:t>
            </a:r>
            <a:r>
              <a:rPr lang="en-US" baseline="0" dirty="0" smtClean="0"/>
              <a:t> protein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manusia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Penemuan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sangat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memahami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</a:t>
            </a:r>
            <a:r>
              <a:rPr lang="en-US" baseline="0" dirty="0" smtClean="0"/>
              <a:t> gen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kejadian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</a:t>
            </a:r>
            <a:r>
              <a:rPr lang="en-US" baseline="0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822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Sungguh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Allah SWT, </a:t>
            </a:r>
            <a:r>
              <a:rPr lang="en-US" dirty="0" err="1" smtClean="0"/>
              <a:t>gambar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printout (</a:t>
            </a:r>
            <a:r>
              <a:rPr lang="en-US" dirty="0" err="1" smtClean="0"/>
              <a:t>buku</a:t>
            </a:r>
            <a:r>
              <a:rPr lang="en-US" dirty="0" smtClean="0"/>
              <a:t>) </a:t>
            </a:r>
            <a:r>
              <a:rPr lang="en-US" dirty="0" err="1" smtClean="0"/>
              <a:t>berseri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memuat</a:t>
            </a:r>
            <a:r>
              <a:rPr lang="en-US" baseline="0" dirty="0" smtClean="0"/>
              <a:t> genome </a:t>
            </a:r>
            <a:r>
              <a:rPr lang="en-US" baseline="0" dirty="0" err="1" smtClean="0"/>
              <a:t>manusia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Keseluruhan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buku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dihasilkan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100 volume </a:t>
            </a:r>
            <a:r>
              <a:rPr lang="en-US" baseline="0" dirty="0" err="1" smtClean="0"/>
              <a:t>buku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7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</a:t>
            </a:r>
            <a:r>
              <a:rPr lang="en-US" baseline="0" dirty="0" smtClean="0"/>
              <a:t> BRCA1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BRCA2 yang </a:t>
            </a:r>
            <a:r>
              <a:rPr lang="en-US" baseline="0" dirty="0" err="1" smtClean="0"/>
              <a:t>bermutasi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ditemukan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50% </a:t>
            </a:r>
            <a:r>
              <a:rPr lang="en-US" baseline="0" dirty="0" err="1" smtClean="0"/>
              <a:t>penderita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payudara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penelitian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memperlihatkan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kedua</a:t>
            </a:r>
            <a:r>
              <a:rPr lang="en-US" baseline="0" dirty="0" smtClean="0"/>
              <a:t> gen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kejadian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payudara</a:t>
            </a:r>
            <a:r>
              <a:rPr lang="en-US" baseline="0" dirty="0" smtClean="0"/>
              <a:t>. Gen BRCA1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BRCA2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tumor suppressor gene </a:t>
            </a:r>
            <a:r>
              <a:rPr lang="en-US" baseline="0" dirty="0" err="1" smtClean="0"/>
              <a:t>berperan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perbaikan</a:t>
            </a:r>
            <a:r>
              <a:rPr lang="en-US" baseline="0" dirty="0" smtClean="0"/>
              <a:t> DNA yang </a:t>
            </a:r>
            <a:r>
              <a:rPr lang="en-US" baseline="0" dirty="0" err="1" smtClean="0"/>
              <a:t>rusak</a:t>
            </a:r>
            <a:r>
              <a:rPr lang="en-US" baseline="0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30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pengaruh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mutasi</a:t>
            </a:r>
            <a:r>
              <a:rPr lang="en-US" baseline="0" dirty="0" smtClean="0"/>
              <a:t> gen BRCA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payudara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Sampai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sekarang</a:t>
            </a:r>
            <a:r>
              <a:rPr lang="en-US" baseline="0" dirty="0" smtClean="0"/>
              <a:t> pun, </a:t>
            </a:r>
            <a:r>
              <a:rPr lang="en-US" baseline="0" dirty="0" err="1" smtClean="0"/>
              <a:t>riset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mengetahui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lengkap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</a:t>
            </a:r>
            <a:r>
              <a:rPr lang="en-US" baseline="0" dirty="0" smtClean="0"/>
              <a:t> gen BRCA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kejadian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payudara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234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organ </a:t>
            </a:r>
            <a:r>
              <a:rPr lang="en-US" dirty="0" err="1" smtClean="0"/>
              <a:t>jantung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.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kebocoran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katup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pembuluh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darah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Ternyata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diketahui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delesi</a:t>
            </a:r>
            <a:r>
              <a:rPr lang="en-US" baseline="0" dirty="0" smtClean="0"/>
              <a:t> gen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044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</a:t>
            </a:r>
            <a:r>
              <a:rPr lang="en-US" baseline="0" dirty="0" smtClean="0"/>
              <a:t> gen yang </a:t>
            </a:r>
            <a:r>
              <a:rPr lang="en-US" baseline="0" dirty="0" err="1" smtClean="0"/>
              <a:t>berperan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dihambat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ekspresinya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gen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terjadinya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Contohnya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oncogene,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gen yang </a:t>
            </a:r>
            <a:r>
              <a:rPr lang="en-US" baseline="0" dirty="0" err="1" smtClean="0"/>
              <a:t>diketahui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berperan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terjadinya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kanker</a:t>
            </a:r>
            <a:r>
              <a:rPr lang="en-US" baseline="0" dirty="0" smtClean="0"/>
              <a:t>. Gen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dihambat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ekspresinya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DNA yang </a:t>
            </a:r>
            <a:r>
              <a:rPr lang="en-US" baseline="0" dirty="0" err="1" smtClean="0"/>
              <a:t>dimasukkan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tubuh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penderita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menghambat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ekspresi</a:t>
            </a:r>
            <a:r>
              <a:rPr lang="en-US" baseline="0" dirty="0" smtClean="0"/>
              <a:t> gen, DNA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menghambat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aktivitas</a:t>
            </a:r>
            <a:r>
              <a:rPr lang="en-US" baseline="0" dirty="0" smtClean="0"/>
              <a:t> protein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gen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, yang </a:t>
            </a:r>
            <a:r>
              <a:rPr lang="en-US" baseline="0" dirty="0" err="1" smtClean="0"/>
              <a:t>berperan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terjadinya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282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DNA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gen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.</a:t>
            </a:r>
            <a:r>
              <a:rPr lang="en-US" baseline="0" dirty="0" smtClean="0"/>
              <a:t> Hal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disebabkan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berfungsinya</a:t>
            </a:r>
            <a:r>
              <a:rPr lang="en-US" baseline="0" dirty="0" smtClean="0"/>
              <a:t> gen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DNA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menggantikan</a:t>
            </a:r>
            <a:r>
              <a:rPr lang="en-US" baseline="0" dirty="0" smtClean="0"/>
              <a:t> gen non </a:t>
            </a:r>
            <a:r>
              <a:rPr lang="en-US" baseline="0" dirty="0" err="1" smtClean="0"/>
              <a:t>fungsional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terapi</a:t>
            </a:r>
            <a:r>
              <a:rPr lang="en-US" baseline="0" dirty="0" smtClean="0"/>
              <a:t> gen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 fibrosis </a:t>
            </a:r>
            <a:r>
              <a:rPr lang="en-US" baseline="0" dirty="0" err="1" smtClean="0"/>
              <a:t>kistik</a:t>
            </a:r>
            <a:r>
              <a:rPr lang="en-US" baseline="0" dirty="0" smtClean="0"/>
              <a:t> (cystic fibrosis).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penyakit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gen CFTR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protein yang </a:t>
            </a:r>
            <a:r>
              <a:rPr lang="en-US" baseline="0" dirty="0" err="1" smtClean="0"/>
              <a:t>dihasilkan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mestinya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dihasilkannya</a:t>
            </a:r>
            <a:r>
              <a:rPr lang="en-US" baseline="0" dirty="0" smtClean="0"/>
              <a:t> protein CFTR.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B708-AF97-4524-B033-52EA85AA41FE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903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4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5115545" y="3558213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Pendahuluan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Mengenal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Terapi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Gen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973417" y="4128052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64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30686" cy="3318936"/>
          </a:xfrm>
        </p:spPr>
        <p:txBody>
          <a:bodyPr/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gen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 yang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gen </a:t>
            </a:r>
            <a:r>
              <a:rPr lang="en-US" i="1" dirty="0"/>
              <a:t>BRCA1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BRCA2</a:t>
            </a:r>
          </a:p>
          <a:p>
            <a:endParaRPr lang="id-ID" dirty="0"/>
          </a:p>
        </p:txBody>
      </p:sp>
      <p:pic>
        <p:nvPicPr>
          <p:cNvPr id="4" name="Picture 2" descr="Image result for breast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9" y="2675017"/>
            <a:ext cx="4110355" cy="30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659461"/>
            <a:ext cx="112014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59" y="1822630"/>
            <a:ext cx="10182225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120" y="3660712"/>
            <a:ext cx="10180319" cy="30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ketiadaan</a:t>
            </a:r>
            <a:r>
              <a:rPr lang="en-US" dirty="0"/>
              <a:t> gen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yang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delesi</a:t>
            </a:r>
            <a:r>
              <a:rPr lang="en-US" dirty="0"/>
              <a:t> gen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1q21.1 (Christiansen, 2004)</a:t>
            </a:r>
          </a:p>
          <a:p>
            <a:endParaRPr lang="id-ID" dirty="0"/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39" y="4170699"/>
            <a:ext cx="5428891" cy="268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</a:t>
            </a:r>
            <a:endParaRPr lang="id-ID" dirty="0"/>
          </a:p>
        </p:txBody>
      </p:sp>
      <p:pic>
        <p:nvPicPr>
          <p:cNvPr id="4" name="Picture 2" descr="Image result for methods in gene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285999"/>
            <a:ext cx="9509760" cy="41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</a:t>
            </a:r>
            <a:endParaRPr lang="id-ID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27" y="2240280"/>
            <a:ext cx="7192733" cy="41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Fibrosis </a:t>
            </a:r>
            <a:r>
              <a:rPr lang="en-US" dirty="0" err="1" smtClean="0"/>
              <a:t>Kistik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Image result for cystic fib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19" y="2148840"/>
            <a:ext cx="8382000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s://www.yourgenome.org/sites/default/files/illustrations/process/gene_therapy_targeting_yourgen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" y="0"/>
            <a:ext cx="7858837" cy="68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8680" y="3870960"/>
            <a:ext cx="310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+mj-lt"/>
              </a:rPr>
              <a:t>Beberapa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Metode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Terapi</a:t>
            </a:r>
            <a:r>
              <a:rPr lang="en-US" sz="4000" dirty="0" smtClean="0">
                <a:latin typeface="+mj-lt"/>
              </a:rPr>
              <a:t> Gen</a:t>
            </a:r>
            <a:endParaRPr lang="id-ID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1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An illustration to show the transfer of a new gene into the nucleus of a cell via a viral vector. Image credit: Genome Research Lim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158780"/>
            <a:ext cx="6001385" cy="66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04799" y="3611682"/>
            <a:ext cx="4573041" cy="15087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smtClean="0">
                <a:solidFill>
                  <a:schemeClr val="tx1"/>
                </a:solidFill>
              </a:rPr>
              <a:t>Gene delivery </a:t>
            </a:r>
            <a:r>
              <a:rPr lang="en-US" smtClean="0">
                <a:solidFill>
                  <a:schemeClr val="tx1"/>
                </a:solidFill>
              </a:rPr>
              <a:t>ke dalam sel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tantangan-tantangan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gen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80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Epigenom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Bioetika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Terapi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Imunoterapi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RNAi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(RNA Interference)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Mekanisme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Gene Delivery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Keamanan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Hayati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Terapi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Pendahuluan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Mengenal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Terapi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26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5" y="3647209"/>
            <a:ext cx="535824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09.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Studi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Kasus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Pemilihan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Vektor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2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Review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10.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Studi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Kasus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Keamanan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Hayati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Terapi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Studi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Kasus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Bioetika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Terapi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8"/>
            <a:ext cx="5105400" cy="6924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Studi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Kasus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Aplikasi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Terapi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Studi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Kasus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Edukasi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Pasien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Terapi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54205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08.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Studi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Kasus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–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Deteksi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Gen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Bermutasi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97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 Therapy -</a:t>
            </a:r>
            <a:br>
              <a:rPr lang="en-US" dirty="0"/>
            </a:br>
            <a:r>
              <a:rPr lang="en-US" dirty="0"/>
              <a:t>Developments and Future Perspectives (2001), Prof. </a:t>
            </a:r>
            <a:r>
              <a:rPr lang="en-US" dirty="0" err="1"/>
              <a:t>Chunsheng</a:t>
            </a:r>
            <a:r>
              <a:rPr lang="en-US" dirty="0"/>
              <a:t> Kang (Ed.), ISBN: 978-953-307-617-1, </a:t>
            </a:r>
            <a:r>
              <a:rPr lang="en-US" dirty="0" err="1" smtClean="0"/>
              <a:t>InTech</a:t>
            </a:r>
            <a:endParaRPr lang="en-US" dirty="0" smtClean="0"/>
          </a:p>
          <a:p>
            <a:pPr lvl="0"/>
            <a:r>
              <a:rPr lang="id-ID" dirty="0"/>
              <a:t>https://medlineplus.gov/genesandgenetherapy.html</a:t>
            </a:r>
          </a:p>
          <a:p>
            <a:pPr lvl="0"/>
            <a:r>
              <a:rPr lang="id-ID" dirty="0"/>
              <a:t>https://www.genome.gov/27532724/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lain yang </a:t>
            </a:r>
            <a:r>
              <a:rPr lang="en-US" dirty="0" err="1" smtClean="0"/>
              <a:t>berisikan</a:t>
            </a:r>
            <a:r>
              <a:rPr lang="en-US" dirty="0" smtClean="0"/>
              <a:t> gene delivery system,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endParaRPr lang="en-US" dirty="0" smtClean="0"/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riset-riset</a:t>
            </a:r>
            <a:r>
              <a:rPr lang="en-US" dirty="0" smtClean="0"/>
              <a:t>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783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Kehadiran</a:t>
            </a:r>
            <a:r>
              <a:rPr lang="en-US" dirty="0" smtClean="0"/>
              <a:t> = 9%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= 21%</a:t>
            </a:r>
          </a:p>
          <a:p>
            <a:r>
              <a:rPr lang="en-US" dirty="0" smtClean="0"/>
              <a:t>UTS = 30%</a:t>
            </a:r>
          </a:p>
          <a:p>
            <a:r>
              <a:rPr lang="en-US" dirty="0" smtClean="0"/>
              <a:t>UAS = 40%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94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id-ID" dirty="0"/>
              <a:t>Mahasiswa memahami konsep dasar terapi gen</a:t>
            </a:r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Mahasiswa mampu menjelaskan tujuan terapi gen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Mahasiswa mampu menjelaskan manfaat terapi gen dalam mengatasi penyakit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457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MENGENAL TERAPI 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Terapi</a:t>
            </a:r>
            <a:r>
              <a:rPr lang="en-US" sz="2000" dirty="0">
                <a:solidFill>
                  <a:srgbClr val="FF0000"/>
                </a:solidFill>
              </a:rPr>
              <a:t> Gen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eksperimental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memasukkan</a:t>
            </a:r>
            <a:r>
              <a:rPr lang="en-US" sz="2000" dirty="0"/>
              <a:t> gen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endParaRPr lang="en-US" sz="2000" dirty="0"/>
          </a:p>
          <a:p>
            <a:r>
              <a:rPr lang="en-US" sz="2000" dirty="0" err="1"/>
              <a:t>Tujuan</a:t>
            </a:r>
            <a:r>
              <a:rPr lang="en-US" sz="2000" dirty="0"/>
              <a:t> :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mengobati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endParaRPr lang="en-US" sz="2000" dirty="0"/>
          </a:p>
          <a:p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terapi</a:t>
            </a:r>
            <a:r>
              <a:rPr lang="en-US" sz="2000" dirty="0"/>
              <a:t> gen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err="1"/>
              <a:t>Memasukkan</a:t>
            </a:r>
            <a:r>
              <a:rPr lang="en-US" sz="1800" dirty="0"/>
              <a:t> gen yang </a:t>
            </a:r>
            <a:r>
              <a:rPr lang="en-US" sz="1800" dirty="0" err="1"/>
              <a:t>sudah</a:t>
            </a:r>
            <a:r>
              <a:rPr lang="en-US" sz="1800" dirty="0"/>
              <a:t> di-edit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menggantikan</a:t>
            </a:r>
            <a:r>
              <a:rPr lang="en-US" sz="1800" dirty="0"/>
              <a:t> gen yang </a:t>
            </a:r>
            <a:r>
              <a:rPr lang="en-US" sz="1800" dirty="0" err="1"/>
              <a:t>mengalami</a:t>
            </a:r>
            <a:r>
              <a:rPr lang="en-US" sz="1800" dirty="0"/>
              <a:t> </a:t>
            </a:r>
            <a:r>
              <a:rPr lang="en-US" sz="1800" dirty="0" err="1"/>
              <a:t>mutasi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Me-</a:t>
            </a:r>
            <a:r>
              <a:rPr lang="en-US" sz="1800" dirty="0" err="1"/>
              <a:t>nonaktifkan</a:t>
            </a:r>
            <a:r>
              <a:rPr lang="en-US" sz="1800" dirty="0"/>
              <a:t> gen yang </a:t>
            </a:r>
            <a:r>
              <a:rPr lang="en-US" sz="1800" dirty="0" err="1"/>
              <a:t>diduga</a:t>
            </a:r>
            <a:r>
              <a:rPr lang="en-US" sz="1800" dirty="0"/>
              <a:t> </a:t>
            </a:r>
            <a:r>
              <a:rPr lang="en-US" sz="1800" dirty="0" err="1"/>
              <a:t>berperan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err="1"/>
              <a:t>Memasukkan</a:t>
            </a:r>
            <a:r>
              <a:rPr lang="en-US" sz="1800" dirty="0"/>
              <a:t> gen yang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endParaRPr lang="en-US" sz="1800" dirty="0"/>
          </a:p>
          <a:p>
            <a:pPr marL="182880" lvl="1">
              <a:spcBef>
                <a:spcPts val="1200"/>
              </a:spcBef>
              <a:spcAft>
                <a:spcPts val="200"/>
              </a:spcAft>
            </a:pPr>
            <a:r>
              <a:rPr lang="en-US" dirty="0" smtClean="0"/>
              <a:t>Gen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id-ID" dirty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6013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PROJECT (HGP)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Coba</a:t>
            </a:r>
            <a:r>
              <a:rPr lang="en-US" dirty="0" smtClean="0"/>
              <a:t> kalian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HGP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Timeline HGP : </a:t>
            </a:r>
            <a:r>
              <a:rPr lang="id-ID" dirty="0"/>
              <a:t>https://unlockinglifescode.org/timeline?tid=4</a:t>
            </a:r>
          </a:p>
          <a:p>
            <a:pPr marL="457200" indent="-457200">
              <a:buFont typeface="+mj-lt"/>
              <a:buAutoNum type="arabicPeriod"/>
            </a:pPr>
            <a:endParaRPr lang="id-ID" dirty="0"/>
          </a:p>
        </p:txBody>
      </p:sp>
      <p:pic>
        <p:nvPicPr>
          <p:cNvPr id="4" name="Picture 2" descr="Image result for human genome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09" y="3831140"/>
            <a:ext cx="2916424" cy="29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 descr="File:Wellcome genome bookc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736"/>
            <a:ext cx="6460004" cy="64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7101" y="3075395"/>
            <a:ext cx="4251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Cetakan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seri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gen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,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Human Genome Project.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Wellcome</a:t>
            </a:r>
            <a:r>
              <a:rPr lang="en-US" sz="2000" dirty="0" smtClean="0"/>
              <a:t> Collection, London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8623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946</Words>
  <Application>Microsoft Office PowerPoint</Application>
  <PresentationFormat>Widescreen</PresentationFormat>
  <Paragraphs>83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Referensi </vt:lpstr>
      <vt:lpstr>Komponen Penilaian</vt:lpstr>
      <vt:lpstr>Capaian Pembelajaran</vt:lpstr>
      <vt:lpstr>MENGENAL TERAPI GEN</vt:lpstr>
      <vt:lpstr>HUMAN GENOME PROJECT (HGP)</vt:lpstr>
      <vt:lpstr>PowerPoint Presentation</vt:lpstr>
      <vt:lpstr>Keterkaitan Penyakit dengan Gen</vt:lpstr>
      <vt:lpstr>PowerPoint Presentation</vt:lpstr>
      <vt:lpstr>Keterkaitan Penyakit dengan Gen</vt:lpstr>
      <vt:lpstr>Beberapa Metode Terapi Gen</vt:lpstr>
      <vt:lpstr>Beberapa Metode Terapi Gen</vt:lpstr>
      <vt:lpstr>Gambaran Penyakit Fibrosis Kistik</vt:lpstr>
      <vt:lpstr>PowerPoint Presentation</vt:lpstr>
      <vt:lpstr>PowerPoint Presentation</vt:lpstr>
      <vt:lpstr>QUIZ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2019-03-11T13:23:33Z</dcterms:created>
  <dcterms:modified xsi:type="dcterms:W3CDTF">2019-03-11T23:19:39Z</dcterms:modified>
</cp:coreProperties>
</file>