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istekdikti.summon.serialssolution.com/" TargetMode="External"/><Relationship Id="rId2" Type="http://schemas.openxmlformats.org/officeDocument/2006/relationships/hyperlink" Target="http://garuda.ristekdikti.go.id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0"/>
            <a:ext cx="12192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386470" y="3441517"/>
            <a:ext cx="7395576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sz="2800" b="1" dirty="0" err="1" smtClean="0">
                <a:solidFill>
                  <a:schemeClr val="bg1"/>
                </a:solidFill>
              </a:rPr>
              <a:t>Pertemuan</a:t>
            </a:r>
            <a:r>
              <a:rPr lang="en-US" sz="2800" b="1" dirty="0" smtClean="0">
                <a:solidFill>
                  <a:schemeClr val="bg1"/>
                </a:solidFill>
              </a:rPr>
              <a:t> 10 – </a:t>
            </a:r>
            <a:r>
              <a:rPr lang="en-US" sz="2800" b="1" dirty="0" err="1" smtClean="0">
                <a:solidFill>
                  <a:schemeClr val="bg1"/>
                </a:solidFill>
              </a:rPr>
              <a:t>Keamanan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Hayati</a:t>
            </a:r>
            <a:r>
              <a:rPr lang="en-US" sz="2800" b="1" dirty="0" smtClean="0">
                <a:solidFill>
                  <a:schemeClr val="bg1"/>
                </a:solidFill>
              </a:rPr>
              <a:t> (</a:t>
            </a:r>
            <a:r>
              <a:rPr lang="en-US" sz="2800" b="1" dirty="0" err="1" smtClean="0">
                <a:solidFill>
                  <a:schemeClr val="bg1"/>
                </a:solidFill>
              </a:rPr>
              <a:t>Studi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Kasus</a:t>
            </a:r>
            <a:r>
              <a:rPr lang="en-US" sz="2800" b="1" dirty="0" smtClean="0">
                <a:solidFill>
                  <a:schemeClr val="bg1"/>
                </a:solidFill>
              </a:rPr>
              <a:t>)</a:t>
            </a:r>
          </a:p>
          <a:p>
            <a:pPr algn="ctr" eaLnBrk="1" hangingPunct="1">
              <a:spcAft>
                <a:spcPts val="600"/>
              </a:spcAft>
            </a:pPr>
            <a:r>
              <a:rPr lang="en-US" sz="2000" b="1" dirty="0" smtClean="0">
                <a:solidFill>
                  <a:schemeClr val="bg1"/>
                </a:solidFill>
              </a:rPr>
              <a:t>Dr. </a:t>
            </a:r>
            <a:r>
              <a:rPr lang="en-US" sz="2000" b="1" dirty="0" err="1" smtClean="0">
                <a:solidFill>
                  <a:schemeClr val="bg1"/>
                </a:solidFill>
              </a:rPr>
              <a:t>Henny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Saraswati</a:t>
            </a:r>
            <a:r>
              <a:rPr lang="en-US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</a:rPr>
              <a:t>M.Biomed</a:t>
            </a:r>
            <a:endParaRPr lang="en-US" sz="20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744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Deskripsi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diminta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menelaah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riset</a:t>
            </a:r>
            <a:r>
              <a:rPr lang="en-US" dirty="0" smtClean="0"/>
              <a:t> yang </a:t>
            </a:r>
            <a:r>
              <a:rPr lang="en-US" dirty="0" err="1" smtClean="0"/>
              <a:t>bertema</a:t>
            </a:r>
            <a:r>
              <a:rPr lang="en-US" dirty="0" smtClean="0"/>
              <a:t> </a:t>
            </a:r>
            <a:r>
              <a:rPr lang="en-US" dirty="0" err="1" smtClean="0"/>
              <a:t>keamanan</a:t>
            </a:r>
            <a:r>
              <a:rPr lang="en-US" dirty="0" smtClean="0"/>
              <a:t> </a:t>
            </a:r>
            <a:r>
              <a:rPr lang="en-US" dirty="0" err="1" smtClean="0"/>
              <a:t>hayati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terapi</a:t>
            </a:r>
            <a:r>
              <a:rPr lang="en-US" dirty="0" smtClean="0"/>
              <a:t> gen</a:t>
            </a:r>
          </a:p>
          <a:p>
            <a:r>
              <a:rPr lang="en-US" dirty="0" err="1" smtClean="0"/>
              <a:t>Keamanan</a:t>
            </a:r>
            <a:r>
              <a:rPr lang="en-US" dirty="0" smtClean="0"/>
              <a:t> </a:t>
            </a:r>
            <a:r>
              <a:rPr lang="en-US" dirty="0" err="1" smtClean="0"/>
              <a:t>hayati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diperhatikan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/>
              <a:t> </a:t>
            </a:r>
            <a:r>
              <a:rPr lang="en-US" dirty="0" err="1" smtClean="0"/>
              <a:t>terapi</a:t>
            </a:r>
            <a:r>
              <a:rPr lang="en-US" dirty="0" smtClean="0"/>
              <a:t> gen</a:t>
            </a:r>
          </a:p>
          <a:p>
            <a:r>
              <a:rPr lang="en-US" dirty="0" smtClean="0"/>
              <a:t>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potensi</a:t>
            </a:r>
            <a:r>
              <a:rPr lang="en-US" dirty="0" smtClean="0"/>
              <a:t> mutagenesis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insersi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delesi</a:t>
            </a:r>
            <a:r>
              <a:rPr lang="en-US" dirty="0" smtClean="0"/>
              <a:t> gen.</a:t>
            </a:r>
          </a:p>
          <a:p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mutagenesis </a:t>
            </a:r>
            <a:r>
              <a:rPr lang="en-US" dirty="0" err="1" smtClean="0"/>
              <a:t>ini</a:t>
            </a:r>
            <a:r>
              <a:rPr lang="en-US" dirty="0" smtClean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56835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Deskripsi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dikerjakan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endParaRPr lang="en-US" dirty="0" smtClean="0"/>
          </a:p>
          <a:p>
            <a:r>
              <a:rPr lang="en-US" dirty="0" err="1" smtClean="0"/>
              <a:t>Carilah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 yang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riset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keamanan</a:t>
            </a:r>
            <a:r>
              <a:rPr lang="en-US" dirty="0" smtClean="0"/>
              <a:t> </a:t>
            </a:r>
            <a:r>
              <a:rPr lang="en-US" dirty="0" err="1" smtClean="0"/>
              <a:t>hayati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terapi</a:t>
            </a:r>
            <a:r>
              <a:rPr lang="en-US" dirty="0" smtClean="0"/>
              <a:t> gen.</a:t>
            </a:r>
          </a:p>
          <a:p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(Indonesia)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ditelusuri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b="1" dirty="0" smtClean="0">
                <a:hlinkClick r:id="rId2"/>
              </a:rPr>
              <a:t>http://garuda.ristekdikti.go.id/</a:t>
            </a:r>
            <a:r>
              <a:rPr lang="en-US" b="1" dirty="0" smtClean="0"/>
              <a:t> </a:t>
            </a:r>
            <a:endParaRPr lang="en-US" b="1" dirty="0" smtClean="0"/>
          </a:p>
          <a:p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ditelusuri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b="1" dirty="0" smtClean="0">
                <a:hlinkClick r:id="rId3"/>
              </a:rPr>
              <a:t>http://ristekdikti.summon.serialssolution.com/</a:t>
            </a:r>
            <a:r>
              <a:rPr lang="en-US" b="1" dirty="0" smtClean="0"/>
              <a:t> </a:t>
            </a:r>
          </a:p>
          <a:p>
            <a:r>
              <a:rPr lang="en-US" dirty="0" err="1" smtClean="0"/>
              <a:t>Tulislah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endParaRPr lang="en-US" dirty="0"/>
          </a:p>
          <a:p>
            <a:r>
              <a:rPr lang="en-US" dirty="0" err="1" smtClean="0"/>
              <a:t>Kumpulkan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69112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233</TotalTime>
  <Words>121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Wisp</vt:lpstr>
      <vt:lpstr>PowerPoint Presentation</vt:lpstr>
      <vt:lpstr>Deskripsi Perkuliahan</vt:lpstr>
      <vt:lpstr>Deskripsi Tugas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6</cp:revision>
  <dcterms:created xsi:type="dcterms:W3CDTF">2019-05-24T01:47:19Z</dcterms:created>
  <dcterms:modified xsi:type="dcterms:W3CDTF">2019-05-24T07:52:47Z</dcterms:modified>
</cp:coreProperties>
</file>