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86470" y="3441517"/>
            <a:ext cx="7395576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8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11 </a:t>
            </a:r>
            <a:r>
              <a:rPr lang="en-US" sz="2800" b="1" dirty="0" smtClean="0">
                <a:solidFill>
                  <a:schemeClr val="bg1"/>
                </a:solidFill>
              </a:rPr>
              <a:t>– </a:t>
            </a:r>
            <a:r>
              <a:rPr lang="en-US" sz="2800" b="1" dirty="0" err="1" smtClean="0">
                <a:solidFill>
                  <a:schemeClr val="bg1"/>
                </a:solidFill>
              </a:rPr>
              <a:t>Bioetika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dalam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Terapi</a:t>
            </a:r>
            <a:r>
              <a:rPr lang="en-US" sz="2800" b="1" dirty="0" smtClean="0">
                <a:solidFill>
                  <a:schemeClr val="bg1"/>
                </a:solidFill>
              </a:rPr>
              <a:t> Gen </a:t>
            </a:r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dirty="0" err="1" smtClean="0">
                <a:solidFill>
                  <a:schemeClr val="bg1"/>
                </a:solidFill>
              </a:rPr>
              <a:t>Studi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Kasus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</a:p>
          <a:p>
            <a:pPr algn="ctr" eaLnBrk="1" hangingPunct="1"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</a:rPr>
              <a:t>Dr. </a:t>
            </a:r>
            <a:r>
              <a:rPr lang="en-US" sz="2000" b="1" dirty="0" err="1" smtClean="0">
                <a:solidFill>
                  <a:schemeClr val="bg1"/>
                </a:solidFill>
              </a:rPr>
              <a:t>Henny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Saraswati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M.Biomed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960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erkuliahan</a:t>
            </a:r>
            <a:r>
              <a:rPr lang="en-US" dirty="0" smtClean="0"/>
              <a:t> kali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gen yang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bioetika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lembaran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lembaran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presentasikan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di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612595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71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PowerPoint Presentation</vt:lpstr>
      <vt:lpstr>Deskripsi Tugas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</cp:revision>
  <dcterms:created xsi:type="dcterms:W3CDTF">2019-05-24T07:24:22Z</dcterms:created>
  <dcterms:modified xsi:type="dcterms:W3CDTF">2019-05-24T07:29:59Z</dcterms:modified>
</cp:coreProperties>
</file>