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86470" y="3441517"/>
            <a:ext cx="739557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800" b="1" dirty="0" err="1" smtClean="0">
                <a:solidFill>
                  <a:schemeClr val="bg1"/>
                </a:solidFill>
              </a:rPr>
              <a:t>Pertemuan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12 </a:t>
            </a:r>
            <a:r>
              <a:rPr lang="en-US" sz="2800" b="1" dirty="0" smtClean="0">
                <a:solidFill>
                  <a:schemeClr val="bg1"/>
                </a:solidFill>
              </a:rPr>
              <a:t>– </a:t>
            </a:r>
            <a:r>
              <a:rPr lang="en-US" sz="2800" b="1" dirty="0" err="1" smtClean="0">
                <a:solidFill>
                  <a:schemeClr val="bg1"/>
                </a:solidFill>
              </a:rPr>
              <a:t>Aplikasi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Terapi</a:t>
            </a:r>
            <a:r>
              <a:rPr lang="en-US" sz="2800" b="1" dirty="0" smtClean="0">
                <a:solidFill>
                  <a:schemeClr val="bg1"/>
                </a:solidFill>
              </a:rPr>
              <a:t> Gen </a:t>
            </a:r>
            <a:r>
              <a:rPr lang="en-US" sz="2800" b="1" dirty="0" err="1" smtClean="0">
                <a:solidFill>
                  <a:schemeClr val="bg1"/>
                </a:solidFill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Penyakit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</a:rPr>
              <a:t>Tugas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Dr. </a:t>
            </a:r>
            <a:r>
              <a:rPr lang="en-US" sz="2000" b="1" dirty="0" err="1" smtClean="0">
                <a:solidFill>
                  <a:schemeClr val="bg1"/>
                </a:solidFill>
              </a:rPr>
              <a:t>Henny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Saraswati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M.Biomed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3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orang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</a:t>
            </a:r>
          </a:p>
          <a:p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, </a:t>
            </a:r>
            <a:r>
              <a:rPr lang="en-US" dirty="0" err="1" smtClean="0"/>
              <a:t>uraikan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mengobati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gen.</a:t>
            </a:r>
          </a:p>
        </p:txBody>
      </p:sp>
    </p:spTree>
    <p:extLst>
      <p:ext uri="{BB962C8B-B14F-4D97-AF65-F5344CB8AC3E}">
        <p14:creationId xmlns:p14="http://schemas.microsoft.com/office/powerpoint/2010/main" val="185190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metode-metode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 lvl="1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gene delivery yang </a:t>
            </a:r>
            <a:r>
              <a:rPr lang="en-US" dirty="0" err="1"/>
              <a:t>dipilih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/>
              <a:t>hayati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bioetika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smtClean="0"/>
              <a:t>.</a:t>
            </a:r>
            <a:endParaRPr lang="id-ID" dirty="0"/>
          </a:p>
          <a:p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233120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88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PowerPoint Presentation</vt:lpstr>
      <vt:lpstr>Deskripsi Tugas</vt:lpstr>
      <vt:lpstr>Deskripsi Tugas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2019-05-24T07:31:08Z</dcterms:created>
  <dcterms:modified xsi:type="dcterms:W3CDTF">2019-05-24T07:39:25Z</dcterms:modified>
</cp:coreProperties>
</file>