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063A-6F49-4473-A4A2-C54BB6B253A1}" type="datetimeFigureOut">
              <a:rPr lang="id-ID" smtClean="0"/>
              <a:t>27/05/2019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6468-77C3-4319-A2CA-EE4594EC4996}" type="slidenum">
              <a:rPr lang="id-ID" smtClean="0"/>
              <a:t>‹#›</a:t>
            </a:fld>
            <a:endParaRPr lang="id-ID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3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063A-6F49-4473-A4A2-C54BB6B253A1}" type="datetimeFigureOut">
              <a:rPr lang="id-ID" smtClean="0"/>
              <a:t>27/05/2019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6468-77C3-4319-A2CA-EE4594EC49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535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063A-6F49-4473-A4A2-C54BB6B253A1}" type="datetimeFigureOut">
              <a:rPr lang="id-ID" smtClean="0"/>
              <a:t>27/05/2019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6468-77C3-4319-A2CA-EE4594EC49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8201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063A-6F49-4473-A4A2-C54BB6B253A1}" type="datetimeFigureOut">
              <a:rPr lang="id-ID" smtClean="0"/>
              <a:t>27/05/2019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6468-77C3-4319-A2CA-EE4594EC4996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5980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063A-6F49-4473-A4A2-C54BB6B253A1}" type="datetimeFigureOut">
              <a:rPr lang="id-ID" smtClean="0"/>
              <a:t>27/05/2019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6468-77C3-4319-A2CA-EE4594EC49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13795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063A-6F49-4473-A4A2-C54BB6B253A1}" type="datetimeFigureOut">
              <a:rPr lang="id-ID" smtClean="0"/>
              <a:t>27/05/2019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6468-77C3-4319-A2CA-EE4594EC4996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2871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063A-6F49-4473-A4A2-C54BB6B253A1}" type="datetimeFigureOut">
              <a:rPr lang="id-ID" smtClean="0"/>
              <a:t>27/05/2019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6468-77C3-4319-A2CA-EE4594EC49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7114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063A-6F49-4473-A4A2-C54BB6B253A1}" type="datetimeFigureOut">
              <a:rPr lang="id-ID" smtClean="0"/>
              <a:t>27/05/2019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6468-77C3-4319-A2CA-EE4594EC49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0347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063A-6F49-4473-A4A2-C54BB6B253A1}" type="datetimeFigureOut">
              <a:rPr lang="id-ID" smtClean="0"/>
              <a:t>27/05/2019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6468-77C3-4319-A2CA-EE4594EC49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007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063A-6F49-4473-A4A2-C54BB6B253A1}" type="datetimeFigureOut">
              <a:rPr lang="id-ID" smtClean="0"/>
              <a:t>27/05/2019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6468-77C3-4319-A2CA-EE4594EC49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23371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063A-6F49-4473-A4A2-C54BB6B253A1}" type="datetimeFigureOut">
              <a:rPr lang="id-ID" smtClean="0"/>
              <a:t>27/05/2019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6468-77C3-4319-A2CA-EE4594EC49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645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063A-6F49-4473-A4A2-C54BB6B253A1}" type="datetimeFigureOut">
              <a:rPr lang="id-ID" smtClean="0"/>
              <a:t>27/05/2019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6468-77C3-4319-A2CA-EE4594EC49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179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063A-6F49-4473-A4A2-C54BB6B253A1}" type="datetimeFigureOut">
              <a:rPr lang="id-ID" smtClean="0"/>
              <a:t>27/05/2019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6468-77C3-4319-A2CA-EE4594EC49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235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063A-6F49-4473-A4A2-C54BB6B253A1}" type="datetimeFigureOut">
              <a:rPr lang="id-ID" smtClean="0"/>
              <a:t>27/05/2019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6468-77C3-4319-A2CA-EE4594EC49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325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063A-6F49-4473-A4A2-C54BB6B253A1}" type="datetimeFigureOut">
              <a:rPr lang="id-ID" smtClean="0"/>
              <a:t>27/05/2019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6468-77C3-4319-A2CA-EE4594EC49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903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063A-6F49-4473-A4A2-C54BB6B253A1}" type="datetimeFigureOut">
              <a:rPr lang="id-ID" smtClean="0"/>
              <a:t>27/05/2019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6468-77C3-4319-A2CA-EE4594EC49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6941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063A-6F49-4473-A4A2-C54BB6B253A1}" type="datetimeFigureOut">
              <a:rPr lang="id-ID" smtClean="0"/>
              <a:t>27/05/2019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6468-77C3-4319-A2CA-EE4594EC49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8879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BEF063A-6F49-4473-A4A2-C54BB6B253A1}" type="datetimeFigureOut">
              <a:rPr lang="id-ID" smtClean="0"/>
              <a:t>27/05/2019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1066468-77C3-4319-A2CA-EE4594EC499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80392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86470" y="3441517"/>
            <a:ext cx="7395576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800" b="1" dirty="0" err="1" smtClean="0"/>
              <a:t>Pertemuan</a:t>
            </a:r>
            <a:r>
              <a:rPr lang="en-US" sz="2800" b="1" dirty="0" smtClean="0"/>
              <a:t> 13 – </a:t>
            </a:r>
            <a:r>
              <a:rPr lang="en-US" sz="2800" b="1" dirty="0" err="1" smtClean="0"/>
              <a:t>Edukasi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Terhadap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Masyarakat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Tugas</a:t>
            </a:r>
            <a:r>
              <a:rPr lang="en-US" sz="2800" b="1" dirty="0" smtClean="0"/>
              <a:t>)</a:t>
            </a:r>
          </a:p>
          <a:p>
            <a:pPr algn="ctr" eaLnBrk="1" hangingPunct="1">
              <a:spcAft>
                <a:spcPts val="600"/>
              </a:spcAft>
            </a:pPr>
            <a:r>
              <a:rPr lang="en-US" sz="2000" b="1" dirty="0" smtClean="0"/>
              <a:t>Dr. </a:t>
            </a:r>
            <a:r>
              <a:rPr lang="en-US" sz="2000" b="1" dirty="0" err="1" smtClean="0"/>
              <a:t>Henny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Saraswati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M.Biomed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929562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554870"/>
            <a:ext cx="8534400" cy="1303130"/>
          </a:xfrm>
        </p:spPr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149627"/>
            <a:ext cx="8534400" cy="3615267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Tugas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dikerjakan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secara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individu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Buatlah</a:t>
            </a:r>
            <a:r>
              <a:rPr lang="en-US" sz="2400" dirty="0" smtClean="0">
                <a:solidFill>
                  <a:schemeClr val="tx1"/>
                </a:solidFill>
              </a:rPr>
              <a:t> :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</a:rPr>
              <a:t>Pamflet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Video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Poster </a:t>
            </a:r>
          </a:p>
          <a:p>
            <a:pPr marL="285750" lvl="1"/>
            <a:r>
              <a:rPr lang="en-US" sz="2400" dirty="0">
                <a:solidFill>
                  <a:schemeClr val="tx1"/>
                </a:solidFill>
              </a:rPr>
              <a:t>Yang </a:t>
            </a:r>
            <a:r>
              <a:rPr lang="en-US" sz="2400" dirty="0" err="1">
                <a:solidFill>
                  <a:schemeClr val="tx1"/>
                </a:solidFill>
              </a:rPr>
              <a:t>berisi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informasi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mengenai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terapi</a:t>
            </a:r>
            <a:r>
              <a:rPr lang="en-US" sz="2400" dirty="0">
                <a:solidFill>
                  <a:schemeClr val="tx1"/>
                </a:solidFill>
              </a:rPr>
              <a:t> gen</a:t>
            </a:r>
          </a:p>
          <a:p>
            <a:pPr marL="265113" lvl="1" indent="-265113"/>
            <a:r>
              <a:rPr lang="en-US" sz="2400" dirty="0" smtClean="0">
                <a:solidFill>
                  <a:schemeClr val="tx1"/>
                </a:solidFill>
              </a:rPr>
              <a:t>Isi </a:t>
            </a:r>
            <a:r>
              <a:rPr lang="en-US" sz="2400" dirty="0" err="1">
                <a:solidFill>
                  <a:schemeClr val="tx1"/>
                </a:solidFill>
              </a:rPr>
              <a:t>pamflet</a:t>
            </a:r>
            <a:r>
              <a:rPr lang="en-US" sz="2400" dirty="0">
                <a:solidFill>
                  <a:schemeClr val="tx1"/>
                </a:solidFill>
              </a:rPr>
              <a:t>, video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poster </a:t>
            </a:r>
            <a:r>
              <a:rPr lang="en-US" sz="2400" dirty="0" err="1">
                <a:solidFill>
                  <a:schemeClr val="tx1"/>
                </a:solidFill>
              </a:rPr>
              <a:t>berupa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pengertian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terapi</a:t>
            </a:r>
            <a:r>
              <a:rPr lang="en-US" sz="2400" dirty="0">
                <a:solidFill>
                  <a:schemeClr val="tx1"/>
                </a:solidFill>
              </a:rPr>
              <a:t> gen yang </a:t>
            </a:r>
            <a:r>
              <a:rPr lang="en-US" sz="2400" dirty="0" err="1">
                <a:solidFill>
                  <a:schemeClr val="tx1"/>
                </a:solidFill>
              </a:rPr>
              <a:t>divisualkan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secara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menarik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keamanan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terapi</a:t>
            </a:r>
            <a:r>
              <a:rPr lang="en-US" sz="2400" dirty="0">
                <a:solidFill>
                  <a:schemeClr val="tx1"/>
                </a:solidFill>
              </a:rPr>
              <a:t> gen, </a:t>
            </a:r>
            <a:r>
              <a:rPr lang="en-US" sz="2400" dirty="0" err="1">
                <a:solidFill>
                  <a:schemeClr val="tx1"/>
                </a:solidFill>
              </a:rPr>
              <a:t>kesuksesan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terapi</a:t>
            </a:r>
            <a:r>
              <a:rPr lang="en-US" sz="2400" dirty="0">
                <a:solidFill>
                  <a:schemeClr val="tx1"/>
                </a:solidFill>
              </a:rPr>
              <a:t> gen, </a:t>
            </a:r>
            <a:r>
              <a:rPr lang="en-US" sz="2400" dirty="0" err="1">
                <a:solidFill>
                  <a:schemeClr val="tx1"/>
                </a:solidFill>
              </a:rPr>
              <a:t>apa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harus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dilakukan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jika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hasil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terapi</a:t>
            </a:r>
            <a:r>
              <a:rPr lang="en-US" sz="2400" dirty="0" smtClean="0">
                <a:solidFill>
                  <a:schemeClr val="tx1"/>
                </a:solidFill>
              </a:rPr>
              <a:t> gen </a:t>
            </a:r>
            <a:r>
              <a:rPr lang="en-US" sz="2400" dirty="0" err="1" smtClean="0">
                <a:solidFill>
                  <a:schemeClr val="tx1"/>
                </a:solidFill>
              </a:rPr>
              <a:t>tidak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sesuai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harapan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265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Tugas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dikumpulkan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seminggu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setelah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perkuliahan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berlangsung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dipresentasikan</a:t>
            </a:r>
            <a:r>
              <a:rPr lang="en-US" sz="2400" dirty="0" smtClean="0">
                <a:solidFill>
                  <a:schemeClr val="tx1"/>
                </a:solidFill>
              </a:rPr>
              <a:t> di </a:t>
            </a:r>
            <a:r>
              <a:rPr lang="en-US" sz="2400" dirty="0" err="1" smtClean="0">
                <a:solidFill>
                  <a:schemeClr val="tx1"/>
                </a:solidFill>
              </a:rPr>
              <a:t>depan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kelas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Penilaian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tugas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berupa</a:t>
            </a:r>
            <a:r>
              <a:rPr lang="en-US" sz="2400" dirty="0" smtClean="0">
                <a:solidFill>
                  <a:schemeClr val="tx1"/>
                </a:solidFill>
              </a:rPr>
              <a:t> :  </a:t>
            </a:r>
            <a:r>
              <a:rPr lang="en-US" sz="2400" dirty="0" err="1" smtClean="0">
                <a:solidFill>
                  <a:schemeClr val="tx1"/>
                </a:solidFill>
              </a:rPr>
              <a:t>visualisasi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menarik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bahasa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digunakan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informasi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lengkap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mudah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dipahami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8970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</TotalTime>
  <Words>98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Slice</vt:lpstr>
      <vt:lpstr>PowerPoint Presentation</vt:lpstr>
      <vt:lpstr>Deskripsi tugas</vt:lpstr>
      <vt:lpstr>Deskripsi Tugas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</cp:revision>
  <dcterms:created xsi:type="dcterms:W3CDTF">2019-05-24T07:39:48Z</dcterms:created>
  <dcterms:modified xsi:type="dcterms:W3CDTF">2019-05-27T01:08:40Z</dcterms:modified>
</cp:coreProperties>
</file>