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86470" y="3574037"/>
            <a:ext cx="7395576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2800" b="1" dirty="0" err="1" smtClean="0"/>
              <a:t>Pertemuan</a:t>
            </a:r>
            <a:r>
              <a:rPr lang="en-US" sz="2800" b="1" dirty="0" smtClean="0"/>
              <a:t> </a:t>
            </a:r>
            <a:r>
              <a:rPr lang="en-US" sz="2800" b="1" dirty="0" smtClean="0"/>
              <a:t>14</a:t>
            </a:r>
            <a:r>
              <a:rPr lang="en-US" sz="2800" b="1" dirty="0" smtClean="0"/>
              <a:t> </a:t>
            </a:r>
            <a:r>
              <a:rPr lang="en-US" sz="2800" b="1" dirty="0" smtClean="0"/>
              <a:t>– </a:t>
            </a:r>
            <a:r>
              <a:rPr lang="en-US" sz="2800" b="1" dirty="0" smtClean="0"/>
              <a:t>Review </a:t>
            </a:r>
            <a:r>
              <a:rPr lang="en-US" sz="2800" b="1" dirty="0" err="1" smtClean="0"/>
              <a:t>Materi</a:t>
            </a:r>
            <a:endParaRPr lang="en-US" sz="2800" b="1" dirty="0" smtClean="0"/>
          </a:p>
          <a:p>
            <a:pPr algn="ctr" eaLnBrk="1" hangingPunct="1">
              <a:spcAft>
                <a:spcPts val="600"/>
              </a:spcAft>
            </a:pPr>
            <a:r>
              <a:rPr lang="en-US" sz="2000" b="1" dirty="0" smtClean="0"/>
              <a:t>Dr. </a:t>
            </a:r>
            <a:r>
              <a:rPr lang="en-US" sz="2000" b="1" dirty="0" err="1" smtClean="0"/>
              <a:t>Henny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Saraswati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M.Biomed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6099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mengulang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ke-13.</a:t>
            </a:r>
          </a:p>
          <a:p>
            <a:r>
              <a:rPr lang="en-US" dirty="0" smtClean="0"/>
              <a:t>Cara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interaktif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seluas-luasnya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bertanya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smtClean="0"/>
              <a:t>materi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0093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49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PowerPoint Presentation</vt:lpstr>
      <vt:lpstr>Deskripsi Perkuliahan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2019-05-27T01:11:18Z</dcterms:created>
  <dcterms:modified xsi:type="dcterms:W3CDTF">2019-05-27T01:18:15Z</dcterms:modified>
</cp:coreProperties>
</file>