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549" autoAdjust="0"/>
  </p:normalViewPr>
  <p:slideViewPr>
    <p:cSldViewPr snapToGrid="0">
      <p:cViewPr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D1E27-F462-4660-A1BC-AC4962B2E9A3}" type="datetimeFigureOut">
              <a:rPr lang="id-ID" smtClean="0"/>
              <a:t>28/03/2019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9C4B7-7820-40AB-8B01-F965A806E7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4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sintesis</a:t>
            </a:r>
            <a:r>
              <a:rPr lang="en-US" baseline="0" dirty="0" smtClean="0"/>
              <a:t> protein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jamak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diketahui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DNA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mengalami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transkripsi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mRNA.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terjadi</a:t>
            </a:r>
            <a:r>
              <a:rPr lang="en-US" baseline="0" dirty="0" smtClean="0"/>
              <a:t> proses </a:t>
            </a:r>
            <a:r>
              <a:rPr lang="en-US" baseline="0" dirty="0" err="1" smtClean="0"/>
              <a:t>paska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transkripsi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penambahan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sekuen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akhirnya</a:t>
            </a:r>
            <a:r>
              <a:rPr lang="en-US" baseline="0" dirty="0" smtClean="0"/>
              <a:t> protein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terbentuk</a:t>
            </a:r>
            <a:r>
              <a:rPr lang="en-US" baseline="0" dirty="0" smtClean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9C4B7-7820-40AB-8B01-F965A806E7D2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600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protein-protein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berbeda-beda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9C4B7-7820-40AB-8B01-F965A806E7D2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08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8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6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4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2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9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0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9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9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0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4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6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8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6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73911" y="3574626"/>
            <a:ext cx="5837428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 err="1" smtClean="0">
                <a:solidFill>
                  <a:schemeClr val="bg1"/>
                </a:solidFill>
              </a:rPr>
              <a:t>Pertemuan</a:t>
            </a:r>
            <a:r>
              <a:rPr lang="en-US" sz="2800" b="1" dirty="0" smtClean="0">
                <a:solidFill>
                  <a:schemeClr val="bg1"/>
                </a:solidFill>
              </a:rPr>
              <a:t> 2 – EPIGENOME</a:t>
            </a: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Dr. </a:t>
            </a:r>
            <a:r>
              <a:rPr lang="en-US" sz="2000" b="1" dirty="0" err="1" smtClean="0">
                <a:solidFill>
                  <a:schemeClr val="bg1"/>
                </a:solidFill>
              </a:rPr>
              <a:t>Henny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Saraswati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M.Biomed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05516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24110"/>
            <a:ext cx="6932612" cy="1280890"/>
          </a:xfrm>
        </p:spPr>
        <p:txBody>
          <a:bodyPr/>
          <a:lstStyle/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05000"/>
            <a:ext cx="6932612" cy="377762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Epigenetik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TIDAK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sekuen</a:t>
            </a:r>
            <a:r>
              <a:rPr lang="en-US" sz="2400" dirty="0" smtClean="0"/>
              <a:t> DNA,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terlihat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fenotip</a:t>
            </a:r>
            <a:endParaRPr lang="en-US" sz="2400" dirty="0" smtClean="0"/>
          </a:p>
          <a:p>
            <a:r>
              <a:rPr lang="en-US" sz="2400" dirty="0" err="1" smtClean="0"/>
              <a:t>Epigenetik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≠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mutasi</a:t>
            </a:r>
            <a:endParaRPr lang="en-US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epigenetik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dipengaruhi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oleh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seperti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pola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makan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alkohol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nikotin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polusi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dll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id-ID" sz="2400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Image result for epigenetics and 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9" y="2544417"/>
            <a:ext cx="37306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2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03513"/>
            <a:ext cx="8721654" cy="280946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Epigenetik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diturunkan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orang </a:t>
            </a:r>
            <a:r>
              <a:rPr lang="en-US" sz="2400" dirty="0" err="1" smtClean="0"/>
              <a:t>tua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34" y="2621794"/>
            <a:ext cx="7138305" cy="34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809" y="624110"/>
            <a:ext cx="5249586" cy="1280890"/>
          </a:xfrm>
        </p:spPr>
        <p:txBody>
          <a:bodyPr/>
          <a:lstStyle/>
          <a:p>
            <a:r>
              <a:rPr lang="en-US" dirty="0" err="1" smtClean="0"/>
              <a:t>Epigenom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026" y="2319130"/>
            <a:ext cx="4944786" cy="245165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</a:t>
            </a:r>
            <a:r>
              <a:rPr lang="en-US" sz="2400" dirty="0" err="1" smtClean="0"/>
              <a:t>modifikasi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DNA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</a:t>
            </a:r>
            <a:r>
              <a:rPr lang="en-US" sz="2400" dirty="0" smtClean="0"/>
              <a:t> gen</a:t>
            </a:r>
            <a:endParaRPr lang="id-ID" sz="2400" dirty="0"/>
          </a:p>
        </p:txBody>
      </p:sp>
      <p:pic>
        <p:nvPicPr>
          <p:cNvPr id="4098" name="Picture 2" descr="Image result for epi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126455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5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</a:t>
            </a:r>
            <a:r>
              <a:rPr lang="en-US" sz="2400" dirty="0" err="1" smtClean="0"/>
              <a:t>epigenom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endParaRPr lang="en-US" sz="2400" dirty="0" smtClean="0"/>
          </a:p>
          <a:p>
            <a:r>
              <a:rPr lang="en-US" sz="2400" dirty="0" smtClean="0"/>
              <a:t>Hal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ternyata</a:t>
            </a:r>
            <a:r>
              <a:rPr lang="en-US" sz="2400" dirty="0" smtClean="0"/>
              <a:t>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endParaRPr lang="en-US" sz="2400" dirty="0" smtClean="0"/>
          </a:p>
          <a:p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 : diabetes, </a:t>
            </a:r>
            <a:r>
              <a:rPr lang="en-US" sz="2400" dirty="0" err="1" smtClean="0"/>
              <a:t>kanker</a:t>
            </a:r>
            <a:r>
              <a:rPr lang="en-US" sz="2400" dirty="0" smtClean="0"/>
              <a:t>, </a:t>
            </a:r>
            <a:r>
              <a:rPr lang="en-US" sz="2400" dirty="0" err="1" smtClean="0"/>
              <a:t>kardiovaskular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25403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jurnal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memuat</a:t>
            </a:r>
            <a:r>
              <a:rPr lang="en-US" sz="2800" dirty="0" smtClean="0"/>
              <a:t> </a:t>
            </a:r>
            <a:r>
              <a:rPr lang="en-US" sz="2800" dirty="0" err="1" smtClean="0"/>
              <a:t>riset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epigenetik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endParaRPr lang="en-US" sz="2800" dirty="0" smtClean="0"/>
          </a:p>
          <a:p>
            <a:r>
              <a:rPr lang="en-US" sz="2800" dirty="0" err="1" smtClean="0"/>
              <a:t>Jurnal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2008-2018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34207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Epigenetik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Histone </a:t>
            </a:r>
            <a:r>
              <a:rPr lang="en-US" sz="2000" dirty="0" err="1" smtClean="0"/>
              <a:t>Deacetylase</a:t>
            </a:r>
            <a:r>
              <a:rPr lang="en-US" sz="2000" dirty="0" smtClean="0"/>
              <a:t> Inhibitor </a:t>
            </a:r>
          </a:p>
          <a:p>
            <a:pPr lvl="1"/>
            <a:r>
              <a:rPr lang="en-US" sz="1800" dirty="0" err="1" smtClean="0"/>
              <a:t>Terapi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menghambat</a:t>
            </a:r>
            <a:r>
              <a:rPr lang="en-US" sz="1800" dirty="0" smtClean="0"/>
              <a:t> </a:t>
            </a:r>
            <a:r>
              <a:rPr lang="en-US" sz="1800" dirty="0" err="1" smtClean="0"/>
              <a:t>pelepasan</a:t>
            </a:r>
            <a:r>
              <a:rPr lang="en-US" sz="1800" dirty="0" smtClean="0"/>
              <a:t> </a:t>
            </a:r>
            <a:r>
              <a:rPr lang="en-US" sz="1800" dirty="0" err="1" smtClean="0"/>
              <a:t>gugus</a:t>
            </a:r>
            <a:r>
              <a:rPr lang="en-US" sz="1800" dirty="0" smtClean="0"/>
              <a:t> </a:t>
            </a:r>
            <a:r>
              <a:rPr lang="en-US" sz="1800" dirty="0" err="1" smtClean="0"/>
              <a:t>asetil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histon</a:t>
            </a:r>
            <a:endParaRPr lang="en-US" sz="1800" dirty="0" smtClean="0"/>
          </a:p>
          <a:p>
            <a:pPr lvl="1"/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histon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longgar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mengikat</a:t>
            </a:r>
            <a:r>
              <a:rPr lang="en-US" sz="1800" dirty="0" smtClean="0"/>
              <a:t> DNA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menyebabkan</a:t>
            </a:r>
            <a:r>
              <a:rPr lang="en-US" sz="1800" dirty="0" smtClean="0">
                <a:sym typeface="Wingdings" panose="05000000000000000000" pitchFamily="2" charset="2"/>
              </a:rPr>
              <a:t> gen </a:t>
            </a:r>
            <a:r>
              <a:rPr lang="en-US" sz="1800" dirty="0" err="1" smtClean="0">
                <a:sym typeface="Wingdings" panose="05000000000000000000" pitchFamily="2" charset="2"/>
              </a:rPr>
              <a:t>lebih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mudah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terekspresi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1"/>
            <a:endParaRPr lang="en-US" sz="1800" dirty="0" smtClean="0">
              <a:sym typeface="Wingdings" panose="05000000000000000000" pitchFamily="2" charset="2"/>
            </a:endParaRPr>
          </a:p>
          <a:p>
            <a:pPr marL="342900" lvl="1" indent="-342900">
              <a:buFont typeface="+mj-lt"/>
              <a:buAutoNum type="arabicPeriod" startAt="2"/>
            </a:pPr>
            <a:r>
              <a:rPr lang="en-US" sz="2000" dirty="0"/>
              <a:t>DNA </a:t>
            </a:r>
            <a:r>
              <a:rPr lang="en-US" sz="2000" dirty="0" err="1"/>
              <a:t>Metyltransferase</a:t>
            </a:r>
            <a:r>
              <a:rPr lang="en-US" sz="2000" dirty="0"/>
              <a:t> </a:t>
            </a:r>
            <a:r>
              <a:rPr lang="en-US" sz="2000" dirty="0" smtClean="0"/>
              <a:t>Inhibitor</a:t>
            </a:r>
          </a:p>
          <a:p>
            <a:pPr lvl="1"/>
            <a:r>
              <a:rPr lang="en-US" sz="1800" dirty="0" err="1"/>
              <a:t>Terapi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menghambat</a:t>
            </a:r>
            <a:r>
              <a:rPr lang="en-US" sz="1800" dirty="0"/>
              <a:t> proses </a:t>
            </a:r>
            <a:r>
              <a:rPr lang="en-US" sz="1800" dirty="0" err="1"/>
              <a:t>metilasi</a:t>
            </a:r>
            <a:r>
              <a:rPr lang="en-US" sz="1800" dirty="0"/>
              <a:t> DNA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mengaktifkan</a:t>
            </a:r>
            <a:r>
              <a:rPr lang="en-US" sz="1800" dirty="0"/>
              <a:t> gen </a:t>
            </a:r>
            <a:r>
              <a:rPr lang="en-US" sz="1800" dirty="0" err="1"/>
              <a:t>tertentu</a:t>
            </a:r>
            <a:endParaRPr lang="en-US" sz="1800" dirty="0"/>
          </a:p>
          <a:p>
            <a:pPr marL="457200" lvl="1" indent="0">
              <a:buNone/>
            </a:pP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103351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jurnal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memuat</a:t>
            </a:r>
            <a:r>
              <a:rPr lang="en-US" sz="2800" dirty="0" smtClean="0"/>
              <a:t> </a:t>
            </a:r>
            <a:r>
              <a:rPr lang="en-US" sz="2800" dirty="0" err="1" smtClean="0"/>
              <a:t>riset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terapi</a:t>
            </a:r>
            <a:r>
              <a:rPr lang="en-US" sz="2800" dirty="0" smtClean="0"/>
              <a:t> </a:t>
            </a:r>
            <a:r>
              <a:rPr lang="en-US" sz="2800" dirty="0" err="1" smtClean="0"/>
              <a:t>epigenetik</a:t>
            </a:r>
            <a:endParaRPr lang="en-US" sz="2800" dirty="0" smtClean="0"/>
          </a:p>
          <a:p>
            <a:r>
              <a:rPr lang="en-US" sz="2800" dirty="0" err="1" smtClean="0"/>
              <a:t>Jurnal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2008-2018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03770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err="1" smtClean="0"/>
              <a:t>terapi</a:t>
            </a:r>
            <a:r>
              <a:rPr lang="en-US" sz="2400" smtClean="0"/>
              <a:t> epigenetik?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0293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252" y="0"/>
            <a:ext cx="4863548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77251" y="2788555"/>
            <a:ext cx="4722275" cy="128089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solidFill>
                  <a:schemeClr val="accent3"/>
                </a:solidFill>
              </a:rPr>
              <a:t>GENOM?</a:t>
            </a:r>
            <a:endParaRPr lang="id-ID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Image result for 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209"/>
            <a:ext cx="4744278" cy="42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8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Image result for promoter and gen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3953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0" y="1005840"/>
            <a:ext cx="5273040" cy="52711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Protein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endParaRPr lang="en-US" sz="2400" dirty="0" smtClean="0"/>
          </a:p>
          <a:p>
            <a:r>
              <a:rPr lang="en-US" sz="2400" dirty="0" err="1" smtClean="0"/>
              <a:t>Fungsi</a:t>
            </a:r>
            <a:r>
              <a:rPr lang="en-US" sz="2400" dirty="0" smtClean="0"/>
              <a:t> protein </a:t>
            </a:r>
            <a:r>
              <a:rPr lang="en-US" sz="2400" dirty="0" err="1" smtClean="0"/>
              <a:t>bermacam-macam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, transport </a:t>
            </a:r>
            <a:r>
              <a:rPr lang="en-US" sz="2400" dirty="0" err="1" smtClean="0"/>
              <a:t>molekul</a:t>
            </a:r>
            <a:r>
              <a:rPr lang="en-US" sz="2400" dirty="0" smtClean="0"/>
              <a:t>, </a:t>
            </a:r>
            <a:r>
              <a:rPr lang="en-US" sz="2400" dirty="0" err="1" smtClean="0"/>
              <a:t>hormon</a:t>
            </a:r>
            <a:r>
              <a:rPr lang="en-US" sz="2400" dirty="0" smtClean="0"/>
              <a:t>, </a:t>
            </a:r>
            <a:r>
              <a:rPr lang="en-US" sz="2400" dirty="0" err="1" smtClean="0"/>
              <a:t>pembangun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Protein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di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, </a:t>
            </a:r>
            <a:r>
              <a:rPr lang="en-US" sz="2400" dirty="0" err="1" smtClean="0"/>
              <a:t>mis</a:t>
            </a:r>
            <a:r>
              <a:rPr lang="en-US" sz="2400" smtClean="0"/>
              <a:t>. aktin </a:t>
            </a:r>
            <a:r>
              <a:rPr lang="en-US" sz="2400" err="1" smtClean="0"/>
              <a:t>dan</a:t>
            </a:r>
            <a:r>
              <a:rPr lang="en-US" sz="2400" smtClean="0"/>
              <a:t> miosin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di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endParaRPr lang="en-US" sz="2400" dirty="0" smtClean="0"/>
          </a:p>
          <a:p>
            <a:endParaRPr lang="id-ID" sz="24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3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5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5696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560" y="2301240"/>
            <a:ext cx="5455920" cy="1935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Sel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ragam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endParaRPr lang="en-US" sz="2400" dirty="0" smtClean="0"/>
          </a:p>
          <a:p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bermacam-macam</a:t>
            </a:r>
            <a:r>
              <a:rPr lang="en-US" sz="2400" dirty="0" smtClean="0"/>
              <a:t>, </a:t>
            </a:r>
            <a:r>
              <a:rPr lang="en-US" sz="2400" dirty="0" err="1" smtClean="0"/>
              <a:t>mis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,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,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endParaRPr lang="id-ID" sz="2400" dirty="0"/>
          </a:p>
        </p:txBody>
      </p:sp>
      <p:pic>
        <p:nvPicPr>
          <p:cNvPr id="5122" name="Picture 2" descr="Image result for types of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302"/>
            <a:ext cx="6156960" cy="46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7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3120046" y="3099081"/>
            <a:ext cx="7457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Mengapa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Demikian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 descr="Image result for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42"/>
            <a:ext cx="12192000" cy="17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044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753" y="762000"/>
            <a:ext cx="6664545" cy="557784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,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gen yang </a:t>
            </a:r>
            <a:r>
              <a:rPr lang="en-US" sz="2400" dirty="0" err="1" smtClean="0"/>
              <a:t>diekspresikan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ada</a:t>
            </a:r>
            <a:r>
              <a:rPr lang="en-US" sz="2400" dirty="0" smtClean="0"/>
              <a:t> pula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diekspresikan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(“turn on – turn off”)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Contohnya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gen-gen yang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mengekspresikan</a:t>
            </a:r>
            <a:r>
              <a:rPr lang="en-US" sz="2400" dirty="0" smtClean="0"/>
              <a:t> hemoglobin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mengangkut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menonjol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endParaRPr lang="id-ID" sz="2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/>
          <a:stretch/>
        </p:blipFill>
        <p:spPr bwMode="auto">
          <a:xfrm>
            <a:off x="106314" y="2803525"/>
            <a:ext cx="481393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3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Epigenetik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527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Proses “turn on – turn off” </a:t>
            </a:r>
            <a:r>
              <a:rPr lang="en-US" sz="2400" dirty="0" err="1" smtClean="0"/>
              <a:t>suatu</a:t>
            </a:r>
            <a:r>
              <a:rPr lang="en-US" sz="2400" dirty="0" smtClean="0"/>
              <a:t> gen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modifikasi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gen</a:t>
            </a:r>
          </a:p>
          <a:p>
            <a:r>
              <a:rPr lang="en-US" sz="2400" dirty="0" smtClean="0"/>
              <a:t>Hal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perubahan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epigenetik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atau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epigenetik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Beberapa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epigenetik</a:t>
            </a:r>
            <a:r>
              <a:rPr lang="en-US" sz="2400" dirty="0" smtClean="0">
                <a:solidFill>
                  <a:schemeClr val="tx1"/>
                </a:solidFill>
              </a:rPr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>
                <a:solidFill>
                  <a:srgbClr val="FF0000"/>
                </a:solidFill>
              </a:rPr>
              <a:t>Metilasi</a:t>
            </a:r>
            <a:r>
              <a:rPr lang="en-US" sz="2200" dirty="0" smtClean="0">
                <a:solidFill>
                  <a:srgbClr val="FF0000"/>
                </a:solidFill>
              </a:rPr>
              <a:t> DNA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>
                <a:solidFill>
                  <a:srgbClr val="FF0000"/>
                </a:solidFill>
              </a:rPr>
              <a:t>Modifikasi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histon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MicroRNA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>
                <a:solidFill>
                  <a:srgbClr val="FF0000"/>
                </a:solidFill>
              </a:rPr>
              <a:t>Fosforilasi</a:t>
            </a:r>
            <a:r>
              <a:rPr lang="en-US" sz="2200" dirty="0" smtClean="0">
                <a:solidFill>
                  <a:srgbClr val="FF0000"/>
                </a:solidFill>
              </a:rPr>
              <a:t> protein</a:t>
            </a:r>
          </a:p>
          <a:p>
            <a:pPr lvl="1"/>
            <a:endParaRPr lang="en-US" sz="2200" dirty="0" smtClean="0">
              <a:solidFill>
                <a:srgbClr val="FF0000"/>
              </a:solidFill>
            </a:endParaRPr>
          </a:p>
          <a:p>
            <a:endParaRPr lang="id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7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Image result for types of epigen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81" y="0"/>
            <a:ext cx="7726680" cy="69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547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378</Words>
  <Application>Microsoft Office PowerPoint</Application>
  <PresentationFormat>Widescreen</PresentationFormat>
  <Paragraphs>50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Presentation</vt:lpstr>
      <vt:lpstr>GENOM?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Perubahan Epigenetik</vt:lpstr>
      <vt:lpstr>PowerPoint Presentation</vt:lpstr>
      <vt:lpstr>Perlu Diingat</vt:lpstr>
      <vt:lpstr>Perlu Diingat</vt:lpstr>
      <vt:lpstr>Epigenom</vt:lpstr>
      <vt:lpstr>Epigenom dan Penyakit </vt:lpstr>
      <vt:lpstr>Assignment</vt:lpstr>
      <vt:lpstr>Terapi Berbasis Epigenetik</vt:lpstr>
      <vt:lpstr>Assignment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</cp:revision>
  <dcterms:created xsi:type="dcterms:W3CDTF">2019-03-27T07:13:14Z</dcterms:created>
  <dcterms:modified xsi:type="dcterms:W3CDTF">2019-03-28T05:14:37Z</dcterms:modified>
</cp:coreProperties>
</file>