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386470" y="3441517"/>
            <a:ext cx="7395576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 smtClean="0"/>
              <a:t>Pertemuan</a:t>
            </a:r>
            <a:r>
              <a:rPr lang="en-US" sz="2800" b="1" dirty="0" smtClean="0"/>
              <a:t> </a:t>
            </a:r>
            <a:r>
              <a:rPr lang="en-US" sz="2800" b="1" dirty="0" smtClean="0"/>
              <a:t>8 </a:t>
            </a:r>
            <a:r>
              <a:rPr lang="en-US" sz="2800" b="1" dirty="0" smtClean="0"/>
              <a:t>– </a:t>
            </a:r>
            <a:r>
              <a:rPr lang="en-US" sz="2800" b="1" dirty="0" err="1" smtClean="0"/>
              <a:t>Deteksi</a:t>
            </a:r>
            <a:r>
              <a:rPr lang="en-US" sz="2800" b="1" dirty="0" smtClean="0"/>
              <a:t> Gen </a:t>
            </a:r>
            <a:r>
              <a:rPr lang="en-US" sz="2800" b="1" dirty="0" err="1" smtClean="0"/>
              <a:t>Mutasi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Studi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Kasus</a:t>
            </a:r>
            <a:r>
              <a:rPr lang="en-US" sz="2800" b="1" dirty="0" smtClean="0"/>
              <a:t>)</a:t>
            </a:r>
            <a:endParaRPr lang="en-US" sz="2800" b="1" dirty="0" smtClean="0"/>
          </a:p>
          <a:p>
            <a:pPr algn="ctr" eaLnBrk="1" hangingPunct="1">
              <a:spcAft>
                <a:spcPts val="600"/>
              </a:spcAft>
            </a:pPr>
            <a:r>
              <a:rPr lang="en-US" sz="2000" b="1" dirty="0" smtClean="0"/>
              <a:t>Dr. </a:t>
            </a:r>
            <a:r>
              <a:rPr lang="en-US" sz="2000" b="1" dirty="0" err="1" smtClean="0"/>
              <a:t>Henny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Saraswati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M.Biomed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97308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kali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berlatih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gen-gen yang </a:t>
            </a:r>
            <a:r>
              <a:rPr lang="en-US" dirty="0" err="1" smtClean="0"/>
              <a:t>bermutasi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genom</a:t>
            </a:r>
            <a:r>
              <a:rPr lang="en-US" dirty="0" smtClean="0"/>
              <a:t>.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smtClean="0"/>
              <a:t>Gen yang </a:t>
            </a:r>
            <a:r>
              <a:rPr lang="en-US" dirty="0" err="1" smtClean="0"/>
              <a:t>bermutasi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gen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melanoma.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smtClean="0"/>
              <a:t>Kita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yang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mutasi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merekomendasikan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gen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gen yang </a:t>
            </a:r>
            <a:r>
              <a:rPr lang="en-US" dirty="0" err="1" smtClean="0"/>
              <a:t>bermutasi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en-US" dirty="0" err="1" smtClean="0"/>
              <a:t>Harapannya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gen, </a:t>
            </a:r>
            <a:r>
              <a:rPr lang="en-US" dirty="0" err="1" smtClean="0"/>
              <a:t>maka</a:t>
            </a:r>
            <a:r>
              <a:rPr lang="en-US" dirty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/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melanoma.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281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/>
              <a:t> </a:t>
            </a:r>
            <a:r>
              <a:rPr lang="en-US" dirty="0" err="1" smtClean="0"/>
              <a:t>beranggotakan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2 orang.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dibagikan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lembaran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 smtClean="0"/>
              <a:t>Kerjakanlah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yang </a:t>
            </a:r>
            <a:r>
              <a:rPr lang="en-US" dirty="0" err="1" smtClean="0"/>
              <a:t>tertera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lembaran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 smtClean="0"/>
              <a:t>Gunakanlah</a:t>
            </a:r>
            <a:r>
              <a:rPr lang="en-US" dirty="0" smtClean="0"/>
              <a:t> </a:t>
            </a:r>
            <a:r>
              <a:rPr lang="en-US" dirty="0" err="1" smtClean="0"/>
              <a:t>referensi-referensi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 smtClean="0"/>
              <a:t>Kumpulkan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jam </a:t>
            </a:r>
            <a:r>
              <a:rPr lang="en-US" dirty="0" err="1" smtClean="0"/>
              <a:t>perkuliahan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6534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135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Tw Cen MT</vt:lpstr>
      <vt:lpstr>Tw Cen MT Condensed</vt:lpstr>
      <vt:lpstr>Wingdings</vt:lpstr>
      <vt:lpstr>Wingdings 3</vt:lpstr>
      <vt:lpstr>Integral</vt:lpstr>
      <vt:lpstr>PowerPoint Presentation</vt:lpstr>
      <vt:lpstr>Deskripsi perkuliahan</vt:lpstr>
      <vt:lpstr>Deskripsi 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2019-05-24T01:14:38Z</dcterms:created>
  <dcterms:modified xsi:type="dcterms:W3CDTF">2019-05-24T01:31:35Z</dcterms:modified>
</cp:coreProperties>
</file>