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5/24/2019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5/24/2019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5/24/2019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5/24/2019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5/24/2019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5/24/2019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5/24/2019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5/24/2019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5/24/2019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5/24/2019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5/24/2019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5/24/2019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0"/>
            <a:ext cx="12192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386470" y="3441517"/>
            <a:ext cx="7395576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sz="2800" b="1" dirty="0" err="1" smtClean="0">
                <a:solidFill>
                  <a:schemeClr val="bg1"/>
                </a:solidFill>
              </a:rPr>
              <a:t>Pertemuan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>
                <a:solidFill>
                  <a:schemeClr val="bg1"/>
                </a:solidFill>
              </a:rPr>
              <a:t>9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– </a:t>
            </a:r>
            <a:r>
              <a:rPr lang="en-US" sz="2800" b="1" dirty="0" err="1" smtClean="0">
                <a:solidFill>
                  <a:schemeClr val="bg1"/>
                </a:solidFill>
              </a:rPr>
              <a:t>Pemilihan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Vektor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dalam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Terapi</a:t>
            </a:r>
            <a:r>
              <a:rPr lang="en-US" sz="2800" b="1" dirty="0" smtClean="0">
                <a:solidFill>
                  <a:schemeClr val="bg1"/>
                </a:solidFill>
              </a:rPr>
              <a:t> Gen (</a:t>
            </a:r>
            <a:r>
              <a:rPr lang="en-US" sz="2800" b="1" dirty="0" err="1" smtClean="0">
                <a:solidFill>
                  <a:schemeClr val="bg1"/>
                </a:solidFill>
              </a:rPr>
              <a:t>Studi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Kasus</a:t>
            </a:r>
            <a:r>
              <a:rPr lang="en-US" sz="2800" b="1" dirty="0" smtClean="0">
                <a:solidFill>
                  <a:schemeClr val="bg1"/>
                </a:solidFill>
              </a:rPr>
              <a:t>)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algn="ctr" eaLnBrk="1" hangingPunct="1">
              <a:spcAft>
                <a:spcPts val="600"/>
              </a:spcAft>
            </a:pPr>
            <a:r>
              <a:rPr lang="en-US" sz="2000" b="1" dirty="0" smtClean="0">
                <a:solidFill>
                  <a:schemeClr val="bg1"/>
                </a:solidFill>
              </a:rPr>
              <a:t>Dr. </a:t>
            </a:r>
            <a:r>
              <a:rPr lang="en-US" sz="2000" b="1" dirty="0" err="1" smtClean="0">
                <a:solidFill>
                  <a:schemeClr val="bg1"/>
                </a:solidFill>
              </a:rPr>
              <a:t>Henny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Saraswati</a:t>
            </a:r>
            <a:r>
              <a:rPr lang="en-US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</a:rPr>
              <a:t>M.Biomed</a:t>
            </a:r>
            <a:endParaRPr lang="en-US" sz="20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377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Deskripsi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7188" indent="-357188">
              <a:buFont typeface="Wingdings" panose="05000000000000000000" pitchFamily="2" charset="2"/>
              <a:buChar char="v"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berperan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penyedia</a:t>
            </a:r>
            <a:r>
              <a:rPr lang="en-US" dirty="0" smtClean="0"/>
              <a:t> </a:t>
            </a:r>
            <a:r>
              <a:rPr lang="en-US" dirty="0" err="1" smtClean="0"/>
              <a:t>vektor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proses </a:t>
            </a:r>
            <a:r>
              <a:rPr lang="en-US" dirty="0" err="1" smtClean="0"/>
              <a:t>terapi</a:t>
            </a:r>
            <a:r>
              <a:rPr lang="en-US" dirty="0" smtClean="0"/>
              <a:t> gen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</a:p>
          <a:p>
            <a:pPr marL="357188" indent="-357188">
              <a:buFont typeface="Wingdings" panose="05000000000000000000" pitchFamily="2" charset="2"/>
              <a:buChar char="v"/>
            </a:pPr>
            <a:r>
              <a:rPr lang="en-US" dirty="0" err="1" smtClean="0"/>
              <a:t>Ulang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jenis-jenis</a:t>
            </a:r>
            <a:r>
              <a:rPr lang="en-US" dirty="0" smtClean="0"/>
              <a:t> </a:t>
            </a:r>
            <a:r>
              <a:rPr lang="en-US" dirty="0" err="1" smtClean="0"/>
              <a:t>vektor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terapi</a:t>
            </a:r>
            <a:r>
              <a:rPr lang="en-US" dirty="0" smtClean="0"/>
              <a:t> gen.</a:t>
            </a:r>
          </a:p>
          <a:p>
            <a:pPr marL="357188" indent="-357188">
              <a:buFont typeface="Wingdings" panose="05000000000000000000" pitchFamily="2" charset="2"/>
              <a:buChar char="v"/>
            </a:pP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keunggulan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kekurangan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vektor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</a:t>
            </a:r>
          </a:p>
          <a:p>
            <a:pPr marL="357188" indent="-357188">
              <a:buFont typeface="Wingdings" panose="05000000000000000000" pitchFamily="2" charset="2"/>
              <a:buChar char="v"/>
            </a:pP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mengerjakan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67843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Deskripsi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7188" indent="-357188">
              <a:buFont typeface="Wingdings" panose="05000000000000000000" pitchFamily="2" charset="2"/>
              <a:buChar char="v"/>
            </a:pPr>
            <a:r>
              <a:rPr lang="en-US" dirty="0" err="1"/>
              <a:t>Kelas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beranggotakan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2 orang.</a:t>
            </a:r>
          </a:p>
          <a:p>
            <a:pPr marL="357188" indent="-357188">
              <a:buFont typeface="Wingdings" panose="05000000000000000000" pitchFamily="2" charset="2"/>
              <a:buChar char="v"/>
            </a:pPr>
            <a:r>
              <a:rPr lang="en-US" dirty="0" err="1"/>
              <a:t>Detil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dikaji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dibagikan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lembaran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.</a:t>
            </a:r>
          </a:p>
          <a:p>
            <a:pPr marL="357188" indent="-357188">
              <a:buFont typeface="Wingdings" panose="05000000000000000000" pitchFamily="2" charset="2"/>
              <a:buChar char="v"/>
            </a:pPr>
            <a:r>
              <a:rPr lang="en-US" dirty="0" err="1"/>
              <a:t>Kerjakanlah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petunjuk</a:t>
            </a:r>
            <a:r>
              <a:rPr lang="en-US" dirty="0"/>
              <a:t> yang </a:t>
            </a:r>
            <a:r>
              <a:rPr lang="en-US" dirty="0" err="1"/>
              <a:t>tertera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lembaran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.</a:t>
            </a:r>
          </a:p>
          <a:p>
            <a:pPr marL="357188" indent="-357188">
              <a:buFont typeface="Wingdings" panose="05000000000000000000" pitchFamily="2" charset="2"/>
              <a:buChar char="v"/>
            </a:pPr>
            <a:r>
              <a:rPr lang="en-US" dirty="0" err="1"/>
              <a:t>Gunakanlah</a:t>
            </a:r>
            <a:r>
              <a:rPr lang="en-US" dirty="0"/>
              <a:t> </a:t>
            </a:r>
            <a:r>
              <a:rPr lang="en-US" dirty="0" err="1"/>
              <a:t>referensi-referensi</a:t>
            </a:r>
            <a:r>
              <a:rPr lang="en-US" dirty="0"/>
              <a:t> yang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butuhkan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pengerjaan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.</a:t>
            </a:r>
          </a:p>
          <a:p>
            <a:pPr marL="357188" indent="-357188">
              <a:buFont typeface="Wingdings" panose="05000000000000000000" pitchFamily="2" charset="2"/>
              <a:buChar char="v"/>
            </a:pPr>
            <a:r>
              <a:rPr lang="en-US" dirty="0" err="1"/>
              <a:t>Kumpulkan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diskusi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jam </a:t>
            </a:r>
            <a:r>
              <a:rPr lang="en-US" dirty="0" err="1"/>
              <a:t>perkuliahan</a:t>
            </a:r>
            <a:r>
              <a:rPr lang="en-US" dirty="0"/>
              <a:t>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916479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</TotalTime>
  <Words>123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Tw Cen MT</vt:lpstr>
      <vt:lpstr>Tw Cen MT Condensed</vt:lpstr>
      <vt:lpstr>Wingdings</vt:lpstr>
      <vt:lpstr>Wingdings 3</vt:lpstr>
      <vt:lpstr>Integral</vt:lpstr>
      <vt:lpstr>PowerPoint Presentation</vt:lpstr>
      <vt:lpstr>Deskripsi perkuliahan</vt:lpstr>
      <vt:lpstr>Deskripsi tugas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1</cp:revision>
  <dcterms:created xsi:type="dcterms:W3CDTF">2019-05-24T01:38:05Z</dcterms:created>
  <dcterms:modified xsi:type="dcterms:W3CDTF">2019-05-24T01:47:06Z</dcterms:modified>
</cp:coreProperties>
</file>