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53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880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61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655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4921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59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520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73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26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94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69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4226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5599F5A-EA13-44AC-8ADE-CE6B12A9E5F7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18A8CEFE-E335-4235-804D-EBF40714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7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8376" y="3437731"/>
            <a:ext cx="7772400" cy="1470025"/>
          </a:xfrm>
        </p:spPr>
        <p:txBody>
          <a:bodyPr/>
          <a:lstStyle/>
          <a:p>
            <a:r>
              <a:rPr lang="en-US" dirty="0" err="1"/>
              <a:t>KKKkkkk</a:t>
            </a:r>
            <a:endParaRPr lang="en-US" dirty="0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169333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2983176"/>
            <a:ext cx="6400800" cy="1752600"/>
          </a:xfrm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Teknologi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Reproduksi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KULIAH 1</a:t>
            </a:r>
          </a:p>
          <a:p>
            <a:r>
              <a:rPr lang="en-US" dirty="0" err="1">
                <a:solidFill>
                  <a:schemeClr val="bg1"/>
                </a:solidFill>
              </a:rPr>
              <a:t>Pendahuluan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8302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A4030-3196-42D8-A293-7CA391524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Kuliah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75316-FF21-4674-B802-C2AAD5300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FDC0C19-4E0C-4E83-8778-57E5DA2A7B26}"/>
              </a:ext>
            </a:extLst>
          </p:cNvPr>
          <p:cNvSpPr txBox="1">
            <a:spLocks/>
          </p:cNvSpPr>
          <p:nvPr/>
        </p:nvSpPr>
        <p:spPr bwMode="auto">
          <a:xfrm>
            <a:off x="549310" y="1417638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eriod"/>
            </a:pPr>
            <a:r>
              <a:rPr lang="en-US" dirty="0" err="1"/>
              <a:t>Pendahuluan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Pengertian</a:t>
            </a:r>
            <a:r>
              <a:rPr lang="en-US" dirty="0"/>
              <a:t> dan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 pada </a:t>
            </a:r>
            <a:r>
              <a:rPr lang="en-US" dirty="0" err="1"/>
              <a:t>manusia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 Wanita</a:t>
            </a:r>
          </a:p>
          <a:p>
            <a:pPr marL="514350" indent="-514350">
              <a:buAutoNum type="arabicPeriod"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Reproduksi</a:t>
            </a:r>
            <a:r>
              <a:rPr lang="en-US" dirty="0"/>
              <a:t> </a:t>
            </a:r>
            <a:r>
              <a:rPr lang="en-US" dirty="0" err="1"/>
              <a:t>Pria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Kelainan-kelainan</a:t>
            </a:r>
            <a:r>
              <a:rPr lang="en-US" dirty="0"/>
              <a:t> pada organ </a:t>
            </a:r>
            <a:r>
              <a:rPr lang="en-US" dirty="0" err="1"/>
              <a:t>reproduksi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Infertilisasi</a:t>
            </a:r>
            <a:r>
              <a:rPr lang="en-US" dirty="0"/>
              <a:t> pada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reproduksi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Rekap</a:t>
            </a:r>
            <a:r>
              <a:rPr lang="en-US" dirty="0"/>
              <a:t> 1-6</a:t>
            </a:r>
          </a:p>
        </p:txBody>
      </p:sp>
    </p:spTree>
    <p:extLst>
      <p:ext uri="{BB962C8B-B14F-4D97-AF65-F5344CB8AC3E}">
        <p14:creationId xmlns:p14="http://schemas.microsoft.com/office/powerpoint/2010/main" val="3532735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01A33-5655-47F3-97C4-B38F5FAD1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Kuliah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6AAD8-36BC-4847-A22D-9E135A8AE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0879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8. Proses </a:t>
            </a:r>
            <a:r>
              <a:rPr lang="en-US" dirty="0" err="1"/>
              <a:t>Fertilisasi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9.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Zigot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10.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Kontrasepsi</a:t>
            </a:r>
            <a:r>
              <a:rPr lang="en-US" dirty="0"/>
              <a:t> dan </a:t>
            </a:r>
            <a:r>
              <a:rPr lang="en-US" dirty="0" err="1"/>
              <a:t>perkembangannya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11. Dasar-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fertilisasi</a:t>
            </a:r>
            <a:r>
              <a:rPr lang="en-US" dirty="0"/>
              <a:t> in vitro</a:t>
            </a:r>
          </a:p>
          <a:p>
            <a:pPr marL="0" indent="0">
              <a:buNone/>
            </a:pPr>
            <a:r>
              <a:rPr lang="en-US" dirty="0"/>
              <a:t>12. Dasar-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cloning</a:t>
            </a:r>
          </a:p>
          <a:p>
            <a:pPr marL="0" indent="0">
              <a:buNone/>
            </a:pPr>
            <a:r>
              <a:rPr lang="en-US" dirty="0"/>
              <a:t>13. Kajian </a:t>
            </a:r>
            <a:r>
              <a:rPr lang="en-US" dirty="0" err="1"/>
              <a:t>etika</a:t>
            </a:r>
            <a:r>
              <a:rPr lang="en-US" dirty="0"/>
              <a:t> dan </a:t>
            </a:r>
            <a:r>
              <a:rPr lang="en-US" dirty="0" err="1"/>
              <a:t>hukum</a:t>
            </a:r>
            <a:r>
              <a:rPr lang="en-US" dirty="0"/>
              <a:t> pada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reproduksi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14. </a:t>
            </a:r>
            <a:r>
              <a:rPr lang="en-US" dirty="0" err="1"/>
              <a:t>Rekap</a:t>
            </a:r>
            <a:r>
              <a:rPr lang="en-US" dirty="0"/>
              <a:t> 8-13</a:t>
            </a:r>
          </a:p>
        </p:txBody>
      </p:sp>
    </p:spTree>
    <p:extLst>
      <p:ext uri="{BB962C8B-B14F-4D97-AF65-F5344CB8AC3E}">
        <p14:creationId xmlns:p14="http://schemas.microsoft.com/office/powerpoint/2010/main" val="3659267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C1131-FAD9-4638-9397-332CE0BC9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02" y="2384792"/>
            <a:ext cx="8229600" cy="1143000"/>
          </a:xfrm>
        </p:spPr>
        <p:txBody>
          <a:bodyPr/>
          <a:lstStyle/>
          <a:p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Belajar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142277"/>
      </p:ext>
    </p:extLst>
  </p:cSld>
  <p:clrMapOvr>
    <a:masterClrMapping/>
  </p:clrMapOvr>
</p:sld>
</file>

<file path=ppt/theme/theme1.xml><?xml version="1.0" encoding="utf-8"?>
<a:theme xmlns:a="http://schemas.openxmlformats.org/drawingml/2006/main" name="EU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 MASTER" id="{129F8554-84CD-432B-8663-DCDAFAFF79BB}" vid="{DC743C09-F345-4108-93DD-36AD4F8C22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 MASTER</Template>
  <TotalTime>488</TotalTime>
  <Words>77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EU MASTER</vt:lpstr>
      <vt:lpstr>KKKkkkk</vt:lpstr>
      <vt:lpstr>Garis Besar Kuliah</vt:lpstr>
      <vt:lpstr>Garis Besar Kuliah</vt:lpstr>
      <vt:lpstr>Kontrak Belajar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KKKkkkk</dc:title>
  <dc:creator>Aroem Naroeni</dc:creator>
  <cp:lastModifiedBy>Aroem Naroeni</cp:lastModifiedBy>
  <cp:revision>47</cp:revision>
  <dcterms:created xsi:type="dcterms:W3CDTF">2018-03-02T12:05:45Z</dcterms:created>
  <dcterms:modified xsi:type="dcterms:W3CDTF">2019-03-13T11:21:23Z</dcterms:modified>
</cp:coreProperties>
</file>