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13"/>
  </p:notesMasterIdLst>
  <p:handoutMasterIdLst>
    <p:handoutMasterId r:id="rId14"/>
  </p:handoutMasterIdLst>
  <p:sldIdLst>
    <p:sldId id="309" r:id="rId2"/>
    <p:sldId id="297" r:id="rId3"/>
    <p:sldId id="311" r:id="rId4"/>
    <p:sldId id="298" r:id="rId5"/>
    <p:sldId id="299" r:id="rId6"/>
    <p:sldId id="310" r:id="rId7"/>
    <p:sldId id="300" r:id="rId8"/>
    <p:sldId id="301" r:id="rId9"/>
    <p:sldId id="302" r:id="rId10"/>
    <p:sldId id="313" r:id="rId11"/>
    <p:sldId id="312"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notesViewPr>
    <p:cSldViewPr>
      <p:cViewPr>
        <p:scale>
          <a:sx n="75" d="100"/>
          <a:sy n="75" d="100"/>
        </p:scale>
        <p:origin x="-1320" y="49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3E234D1C-45EC-47D8-AD14-EDC5B969296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a:latin typeface="Arial" panose="020B0604020202020204" pitchFamily="34" charset="0"/>
              </a:defRPr>
            </a:lvl1pPr>
          </a:lstStyle>
          <a:p>
            <a:endParaRPr lang="en-CA" altLang="en-US"/>
          </a:p>
        </p:txBody>
      </p:sp>
      <p:sp>
        <p:nvSpPr>
          <p:cNvPr id="112643" name="Rectangle 3">
            <a:extLst>
              <a:ext uri="{FF2B5EF4-FFF2-40B4-BE49-F238E27FC236}">
                <a16:creationId xmlns:a16="http://schemas.microsoft.com/office/drawing/2014/main" id="{A9DBE542-3228-45B4-948E-7AB7CFB8BC6F}"/>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a:latin typeface="Arial" panose="020B0604020202020204" pitchFamily="34" charset="0"/>
              </a:defRPr>
            </a:lvl1pPr>
          </a:lstStyle>
          <a:p>
            <a:endParaRPr lang="en-CA" altLang="en-US"/>
          </a:p>
        </p:txBody>
      </p:sp>
      <p:sp>
        <p:nvSpPr>
          <p:cNvPr id="112644" name="Rectangle 4">
            <a:extLst>
              <a:ext uri="{FF2B5EF4-FFF2-40B4-BE49-F238E27FC236}">
                <a16:creationId xmlns:a16="http://schemas.microsoft.com/office/drawing/2014/main" id="{0184885B-1604-4E30-9835-742219232000}"/>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a:latin typeface="Arial" panose="020B0604020202020204" pitchFamily="34" charset="0"/>
              </a:defRPr>
            </a:lvl1pPr>
          </a:lstStyle>
          <a:p>
            <a:endParaRPr lang="en-CA" altLang="en-US"/>
          </a:p>
        </p:txBody>
      </p:sp>
      <p:sp>
        <p:nvSpPr>
          <p:cNvPr id="112645" name="Rectangle 5">
            <a:extLst>
              <a:ext uri="{FF2B5EF4-FFF2-40B4-BE49-F238E27FC236}">
                <a16:creationId xmlns:a16="http://schemas.microsoft.com/office/drawing/2014/main" id="{B172A535-6E1C-4F7B-9F3B-4228F2350494}"/>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a:latin typeface="Arial" panose="020B0604020202020204" pitchFamily="34" charset="0"/>
              </a:defRPr>
            </a:lvl1pPr>
          </a:lstStyle>
          <a:p>
            <a:fld id="{219DE733-3C0A-430B-88F6-C2EF475DA5E0}" type="slidenum">
              <a:rPr lang="en-CA" altLang="en-US"/>
              <a:pPr/>
              <a:t>‹#›</a:t>
            </a:fld>
            <a:endParaRPr lang="en-CA"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41971502-7181-4BF7-B31F-A95C5A267C22}"/>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a:latin typeface="Arial" panose="020B0604020202020204" pitchFamily="34" charset="0"/>
              </a:defRPr>
            </a:lvl1pPr>
          </a:lstStyle>
          <a:p>
            <a:endParaRPr lang="en-CA" altLang="en-US"/>
          </a:p>
        </p:txBody>
      </p:sp>
      <p:sp>
        <p:nvSpPr>
          <p:cNvPr id="41987" name="Rectangle 3">
            <a:extLst>
              <a:ext uri="{FF2B5EF4-FFF2-40B4-BE49-F238E27FC236}">
                <a16:creationId xmlns:a16="http://schemas.microsoft.com/office/drawing/2014/main" id="{752B93FD-4835-42EE-BF91-138C4D9F5327}"/>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a:latin typeface="Arial" panose="020B0604020202020204" pitchFamily="34" charset="0"/>
              </a:defRPr>
            </a:lvl1pPr>
          </a:lstStyle>
          <a:p>
            <a:endParaRPr lang="en-CA" altLang="en-US"/>
          </a:p>
        </p:txBody>
      </p:sp>
      <p:sp>
        <p:nvSpPr>
          <p:cNvPr id="41988" name="Rectangle 4">
            <a:extLst>
              <a:ext uri="{FF2B5EF4-FFF2-40B4-BE49-F238E27FC236}">
                <a16:creationId xmlns:a16="http://schemas.microsoft.com/office/drawing/2014/main" id="{4294C844-0C40-4C4E-B4B3-4CFB33FEF1A3}"/>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989" name="Rectangle 5">
            <a:extLst>
              <a:ext uri="{FF2B5EF4-FFF2-40B4-BE49-F238E27FC236}">
                <a16:creationId xmlns:a16="http://schemas.microsoft.com/office/drawing/2014/main" id="{8D0A977C-DA7F-4737-B1C4-DC17AB818D21}"/>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a:t>Click to edit Master text styles</a:t>
            </a:r>
          </a:p>
          <a:p>
            <a:pPr lvl="1"/>
            <a:r>
              <a:rPr lang="en-CA" altLang="en-US"/>
              <a:t>Second level</a:t>
            </a:r>
          </a:p>
          <a:p>
            <a:pPr lvl="2"/>
            <a:r>
              <a:rPr lang="en-CA" altLang="en-US"/>
              <a:t>Third level</a:t>
            </a:r>
          </a:p>
          <a:p>
            <a:pPr lvl="3"/>
            <a:r>
              <a:rPr lang="en-CA" altLang="en-US"/>
              <a:t>Fourth level</a:t>
            </a:r>
          </a:p>
          <a:p>
            <a:pPr lvl="4"/>
            <a:r>
              <a:rPr lang="en-CA" altLang="en-US"/>
              <a:t>Fifth level</a:t>
            </a:r>
          </a:p>
        </p:txBody>
      </p:sp>
      <p:sp>
        <p:nvSpPr>
          <p:cNvPr id="41990" name="Rectangle 6">
            <a:extLst>
              <a:ext uri="{FF2B5EF4-FFF2-40B4-BE49-F238E27FC236}">
                <a16:creationId xmlns:a16="http://schemas.microsoft.com/office/drawing/2014/main" id="{AA22917A-06F9-466E-85BE-9C4099420383}"/>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a:latin typeface="Arial" panose="020B0604020202020204" pitchFamily="34" charset="0"/>
              </a:defRPr>
            </a:lvl1pPr>
          </a:lstStyle>
          <a:p>
            <a:endParaRPr lang="en-CA" altLang="en-US"/>
          </a:p>
        </p:txBody>
      </p:sp>
      <p:sp>
        <p:nvSpPr>
          <p:cNvPr id="41991" name="Rectangle 7">
            <a:extLst>
              <a:ext uri="{FF2B5EF4-FFF2-40B4-BE49-F238E27FC236}">
                <a16:creationId xmlns:a16="http://schemas.microsoft.com/office/drawing/2014/main" id="{B0982712-E3DD-404D-BE38-E233B16D1114}"/>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a:latin typeface="Arial" panose="020B0604020202020204" pitchFamily="34" charset="0"/>
              </a:defRPr>
            </a:lvl1pPr>
          </a:lstStyle>
          <a:p>
            <a:fld id="{62397A7C-8194-450D-8A79-4D76DF397960}" type="slidenum">
              <a:rPr lang="en-CA" altLang="en-US"/>
              <a:pPr/>
              <a:t>‹#›</a:t>
            </a:fld>
            <a:endParaRPr lang="en-CA"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82FEAA2-C270-4426-AE49-9EB48CFB22D4}"/>
              </a:ext>
            </a:extLst>
          </p:cNvPr>
          <p:cNvSpPr>
            <a:spLocks noGrp="1" noChangeArrowheads="1"/>
          </p:cNvSpPr>
          <p:nvPr>
            <p:ph type="sldNum" sz="quarter" idx="5"/>
          </p:nvPr>
        </p:nvSpPr>
        <p:spPr>
          <a:ln/>
        </p:spPr>
        <p:txBody>
          <a:bodyPr/>
          <a:lstStyle/>
          <a:p>
            <a:fld id="{2226CFB6-782F-495A-85EA-6C35CDFF12FE}" type="slidenum">
              <a:rPr lang="en-CA" altLang="en-US"/>
              <a:pPr/>
              <a:t>2</a:t>
            </a:fld>
            <a:endParaRPr lang="en-CA" altLang="en-US"/>
          </a:p>
        </p:txBody>
      </p:sp>
      <p:sp>
        <p:nvSpPr>
          <p:cNvPr id="82946" name="Rectangle 2">
            <a:extLst>
              <a:ext uri="{FF2B5EF4-FFF2-40B4-BE49-F238E27FC236}">
                <a16:creationId xmlns:a16="http://schemas.microsoft.com/office/drawing/2014/main" id="{CB5673AE-E1F9-40BB-A323-297B8D777CA6}"/>
              </a:ext>
            </a:extLst>
          </p:cNvPr>
          <p:cNvSpPr>
            <a:spLocks noGrp="1" noRot="1" noChangeAspect="1" noChangeArrowheads="1" noTextEdit="1"/>
          </p:cNvSpPr>
          <p:nvPr>
            <p:ph type="sldImg"/>
          </p:nvPr>
        </p:nvSpPr>
        <p:spPr>
          <a:ln/>
        </p:spPr>
      </p:sp>
      <p:sp>
        <p:nvSpPr>
          <p:cNvPr id="82947" name="Rectangle 3">
            <a:extLst>
              <a:ext uri="{FF2B5EF4-FFF2-40B4-BE49-F238E27FC236}">
                <a16:creationId xmlns:a16="http://schemas.microsoft.com/office/drawing/2014/main" id="{1C1D0DE6-5121-422D-BC77-FBFD9D3CDBBD}"/>
              </a:ext>
            </a:extLst>
          </p:cNvPr>
          <p:cNvSpPr>
            <a:spLocks noGrp="1" noChangeArrowheads="1"/>
          </p:cNvSpPr>
          <p:nvPr>
            <p:ph type="body" idx="1"/>
          </p:nvPr>
        </p:nvSpPr>
        <p:spPr/>
        <p:txBody>
          <a:bodyPr/>
          <a:lstStyle/>
          <a:p>
            <a:r>
              <a:rPr lang="en-US" altLang="en-US"/>
              <a:t>James Watson has described this view as nonsense</a:t>
            </a:r>
            <a:endParaRPr lang="en-CA"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653C4E0-A586-4EF1-8B86-B8E9541A47A5}"/>
              </a:ext>
            </a:extLst>
          </p:cNvPr>
          <p:cNvSpPr>
            <a:spLocks noGrp="1" noChangeArrowheads="1"/>
          </p:cNvSpPr>
          <p:nvPr>
            <p:ph type="sldNum" sz="quarter" idx="5"/>
          </p:nvPr>
        </p:nvSpPr>
        <p:spPr>
          <a:ln/>
        </p:spPr>
        <p:txBody>
          <a:bodyPr/>
          <a:lstStyle/>
          <a:p>
            <a:fld id="{942B28C7-9B3A-4519-A19F-E0D687EA284E}" type="slidenum">
              <a:rPr lang="en-CA" altLang="en-US"/>
              <a:pPr/>
              <a:t>4</a:t>
            </a:fld>
            <a:endParaRPr lang="en-CA" altLang="en-US"/>
          </a:p>
        </p:txBody>
      </p:sp>
      <p:sp>
        <p:nvSpPr>
          <p:cNvPr id="65538" name="Rectangle 2">
            <a:extLst>
              <a:ext uri="{FF2B5EF4-FFF2-40B4-BE49-F238E27FC236}">
                <a16:creationId xmlns:a16="http://schemas.microsoft.com/office/drawing/2014/main" id="{D355CA6D-59C3-4A1A-9702-AC01F52C0D25}"/>
              </a:ext>
            </a:extLst>
          </p:cNvPr>
          <p:cNvSpPr>
            <a:spLocks noGrp="1" noRot="1" noChangeAspect="1" noChangeArrowheads="1" noTextEdit="1"/>
          </p:cNvSpPr>
          <p:nvPr>
            <p:ph type="sldImg"/>
          </p:nvPr>
        </p:nvSpPr>
        <p:spPr>
          <a:ln/>
        </p:spPr>
      </p:sp>
      <p:sp>
        <p:nvSpPr>
          <p:cNvPr id="65539" name="Rectangle 3">
            <a:extLst>
              <a:ext uri="{FF2B5EF4-FFF2-40B4-BE49-F238E27FC236}">
                <a16:creationId xmlns:a16="http://schemas.microsoft.com/office/drawing/2014/main" id="{2FB24131-1CE6-4F9D-BD4C-312AA6433F63}"/>
              </a:ext>
            </a:extLst>
          </p:cNvPr>
          <p:cNvSpPr>
            <a:spLocks noGrp="1" noChangeArrowheads="1"/>
          </p:cNvSpPr>
          <p:nvPr>
            <p:ph type="body" idx="1"/>
          </p:nvPr>
        </p:nvSpPr>
        <p:spPr/>
        <p:txBody>
          <a:bodyPr/>
          <a:lstStyle/>
          <a:p>
            <a:pPr>
              <a:lnSpc>
                <a:spcPct val="90000"/>
              </a:lnSpc>
            </a:pPr>
            <a:r>
              <a:rPr lang="en-CA" altLang="en-US" sz="1000"/>
              <a:t>‘‘embryo’’ means a human organism during the first 56 days of its development following fertilization or creation, excluding any time during which its development has been suspended, and includes any cell derived from such an organism that is used for the purpose of creating a human being.”</a:t>
            </a:r>
          </a:p>
          <a:p>
            <a:pPr>
              <a:lnSpc>
                <a:spcPct val="90000"/>
              </a:lnSpc>
            </a:pPr>
            <a:endParaRPr lang="en-CA" altLang="en-US" sz="1000"/>
          </a:p>
          <a:p>
            <a:pPr>
              <a:lnSpc>
                <a:spcPct val="90000"/>
              </a:lnSpc>
            </a:pPr>
            <a:r>
              <a:rPr lang="en-CA" altLang="en-US" sz="1000"/>
              <a:t>‘‘foetus’’ means a human organism during the period of its development beginning on the fifty-seventh day following fertilization or creation, excluding any time during which its development has been suspended, and ending at birth.</a:t>
            </a:r>
          </a:p>
          <a:p>
            <a:pPr>
              <a:lnSpc>
                <a:spcPct val="90000"/>
              </a:lnSpc>
            </a:pPr>
            <a:endParaRPr lang="en-US" altLang="en-US" sz="1000"/>
          </a:p>
          <a:p>
            <a:pPr>
              <a:lnSpc>
                <a:spcPct val="90000"/>
              </a:lnSpc>
            </a:pPr>
            <a:r>
              <a:rPr lang="en-CA" altLang="en-US" sz="1000"/>
              <a:t>‘‘health reporting information’’ means information provided under this Act respecting:</a:t>
            </a:r>
          </a:p>
          <a:p>
            <a:pPr>
              <a:lnSpc>
                <a:spcPct val="90000"/>
              </a:lnSpc>
            </a:pPr>
            <a:endParaRPr lang="en-CA" altLang="en-US" sz="1000"/>
          </a:p>
          <a:p>
            <a:pPr lvl="1">
              <a:lnSpc>
                <a:spcPct val="90000"/>
              </a:lnSpc>
            </a:pPr>
            <a:r>
              <a:rPr lang="en-CA" altLang="en-US" sz="1000"/>
              <a:t>(</a:t>
            </a:r>
            <a:r>
              <a:rPr lang="en-CA" altLang="en-US" sz="1000" i="1"/>
              <a:t>a</a:t>
            </a:r>
            <a:r>
              <a:rPr lang="en-CA" altLang="en-US" sz="1000"/>
              <a:t>) the identity, personal characteristics, genetic information and medical history of donors of human reproductive material and </a:t>
            </a:r>
            <a:r>
              <a:rPr lang="en-CA" altLang="en-US" sz="1000" i="1"/>
              <a:t>in vitro </a:t>
            </a:r>
            <a:r>
              <a:rPr lang="en-CA" altLang="en-US" sz="1000"/>
              <a:t>embryos, persons who have undergone assisted reproduction procedures and persons who were conceived by means of those procedures; and</a:t>
            </a:r>
          </a:p>
          <a:p>
            <a:pPr lvl="1">
              <a:lnSpc>
                <a:spcPct val="90000"/>
              </a:lnSpc>
            </a:pPr>
            <a:endParaRPr lang="en-CA" altLang="en-US" sz="1000"/>
          </a:p>
          <a:p>
            <a:pPr lvl="1">
              <a:lnSpc>
                <a:spcPct val="90000"/>
              </a:lnSpc>
            </a:pPr>
            <a:r>
              <a:rPr lang="en-CA" altLang="en-US" sz="1000"/>
              <a:t> (</a:t>
            </a:r>
            <a:r>
              <a:rPr lang="en-CA" altLang="en-US" sz="1000" i="1"/>
              <a:t>b</a:t>
            </a:r>
            <a:r>
              <a:rPr lang="en-CA" altLang="en-US" sz="1000"/>
              <a:t>) the custody of donated human reproductive materials and </a:t>
            </a:r>
            <a:r>
              <a:rPr lang="en-CA" altLang="en-US" sz="1000" i="1"/>
              <a:t>in vitro </a:t>
            </a:r>
            <a:r>
              <a:rPr lang="en-CA" altLang="en-US" sz="1000"/>
              <a:t>embryos and the uses that are made of them.</a:t>
            </a:r>
          </a:p>
          <a:p>
            <a:pPr>
              <a:lnSpc>
                <a:spcPct val="90000"/>
              </a:lnSpc>
            </a:pPr>
            <a:endParaRPr lang="en-US" altLang="en-US" sz="1000"/>
          </a:p>
          <a:p>
            <a:pPr>
              <a:lnSpc>
                <a:spcPct val="90000"/>
              </a:lnSpc>
            </a:pPr>
            <a:r>
              <a:rPr lang="en-CA" altLang="en-US" sz="1000"/>
              <a:t>‘‘human reproductive material’’ means a sperm, ovum or other human cell or a human gene, and includes a part of any of them.</a:t>
            </a:r>
            <a:endParaRPr lang="en-US" altLang="en-US" sz="1000"/>
          </a:p>
          <a:p>
            <a:pPr>
              <a:lnSpc>
                <a:spcPct val="90000"/>
              </a:lnSpc>
            </a:pPr>
            <a:endParaRPr lang="en-US" altLang="en-US" sz="1000"/>
          </a:p>
          <a:p>
            <a:pPr>
              <a:lnSpc>
                <a:spcPct val="90000"/>
              </a:lnSpc>
            </a:pPr>
            <a:r>
              <a:rPr lang="en-CA" altLang="en-US" sz="1000"/>
              <a:t>‘‘surrogate mother’’ means a female person who—with the intention of surrendering the child at birth to a donor or another person —carries an embryo or foetus that was conceived by means of an assisted reproduction procedure and derived from the genes of a donor or donors.</a:t>
            </a:r>
          </a:p>
          <a:p>
            <a:pPr>
              <a:lnSpc>
                <a:spcPct val="90000"/>
              </a:lnSpc>
            </a:pPr>
            <a:endParaRPr lang="en-CA" altLang="en-US" sz="1000"/>
          </a:p>
          <a:p>
            <a:pPr>
              <a:lnSpc>
                <a:spcPct val="90000"/>
              </a:lnSpc>
            </a:pPr>
            <a:endParaRPr lang="en-CA" altLang="en-US" sz="10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1C6729E-A730-4D88-86F6-7CA151698F89}"/>
              </a:ext>
            </a:extLst>
          </p:cNvPr>
          <p:cNvSpPr>
            <a:spLocks noGrp="1" noChangeArrowheads="1"/>
          </p:cNvSpPr>
          <p:nvPr>
            <p:ph type="sldNum" sz="quarter" idx="5"/>
          </p:nvPr>
        </p:nvSpPr>
        <p:spPr>
          <a:ln/>
        </p:spPr>
        <p:txBody>
          <a:bodyPr/>
          <a:lstStyle/>
          <a:p>
            <a:fld id="{D6889AFF-369D-4882-9E1E-9CDDAA62D434}" type="slidenum">
              <a:rPr lang="en-CA" altLang="en-US"/>
              <a:pPr/>
              <a:t>5</a:t>
            </a:fld>
            <a:endParaRPr lang="en-CA" altLang="en-US"/>
          </a:p>
        </p:txBody>
      </p:sp>
      <p:sp>
        <p:nvSpPr>
          <p:cNvPr id="78850" name="Rectangle 2">
            <a:extLst>
              <a:ext uri="{FF2B5EF4-FFF2-40B4-BE49-F238E27FC236}">
                <a16:creationId xmlns:a16="http://schemas.microsoft.com/office/drawing/2014/main" id="{BB5248EE-3E75-4337-BC81-91376D757CC9}"/>
              </a:ext>
            </a:extLst>
          </p:cNvPr>
          <p:cNvSpPr>
            <a:spLocks noGrp="1" noRot="1" noChangeAspect="1" noChangeArrowheads="1" noTextEdit="1"/>
          </p:cNvSpPr>
          <p:nvPr>
            <p:ph type="sldImg"/>
          </p:nvPr>
        </p:nvSpPr>
        <p:spPr>
          <a:ln/>
        </p:spPr>
      </p:sp>
      <p:sp>
        <p:nvSpPr>
          <p:cNvPr id="78851" name="Rectangle 3">
            <a:extLst>
              <a:ext uri="{FF2B5EF4-FFF2-40B4-BE49-F238E27FC236}">
                <a16:creationId xmlns:a16="http://schemas.microsoft.com/office/drawing/2014/main" id="{C56601D8-2B62-4C20-8573-6FE2CABB050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B1A71CF-1C26-4198-8548-F9BE718F961F}"/>
              </a:ext>
            </a:extLst>
          </p:cNvPr>
          <p:cNvSpPr>
            <a:spLocks noGrp="1" noChangeArrowheads="1"/>
          </p:cNvSpPr>
          <p:nvPr>
            <p:ph type="sldNum" sz="quarter" idx="5"/>
          </p:nvPr>
        </p:nvSpPr>
        <p:spPr>
          <a:ln/>
        </p:spPr>
        <p:txBody>
          <a:bodyPr/>
          <a:lstStyle/>
          <a:p>
            <a:fld id="{AC023677-F8DB-40B5-AFD7-D291C20D0CC4}" type="slidenum">
              <a:rPr lang="en-CA" altLang="en-US"/>
              <a:pPr/>
              <a:t>7</a:t>
            </a:fld>
            <a:endParaRPr lang="en-CA" altLang="en-US"/>
          </a:p>
        </p:txBody>
      </p:sp>
      <p:sp>
        <p:nvSpPr>
          <p:cNvPr id="89090" name="Rectangle 2">
            <a:extLst>
              <a:ext uri="{FF2B5EF4-FFF2-40B4-BE49-F238E27FC236}">
                <a16:creationId xmlns:a16="http://schemas.microsoft.com/office/drawing/2014/main" id="{C33619C7-44DC-4A27-B341-550EB551677F}"/>
              </a:ext>
            </a:extLst>
          </p:cNvPr>
          <p:cNvSpPr>
            <a:spLocks noGrp="1" noRot="1" noChangeAspect="1" noChangeArrowheads="1" noTextEdit="1"/>
          </p:cNvSpPr>
          <p:nvPr>
            <p:ph type="sldImg"/>
          </p:nvPr>
        </p:nvSpPr>
        <p:spPr>
          <a:ln/>
        </p:spPr>
      </p:sp>
      <p:sp>
        <p:nvSpPr>
          <p:cNvPr id="89091" name="Rectangle 3">
            <a:extLst>
              <a:ext uri="{FF2B5EF4-FFF2-40B4-BE49-F238E27FC236}">
                <a16:creationId xmlns:a16="http://schemas.microsoft.com/office/drawing/2014/main" id="{2FFD88BD-9881-444E-BB61-EF536267506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ABCC603-3D38-44FA-B834-AC1DBB6392D1}"/>
              </a:ext>
            </a:extLst>
          </p:cNvPr>
          <p:cNvSpPr>
            <a:spLocks noGrp="1" noChangeArrowheads="1"/>
          </p:cNvSpPr>
          <p:nvPr>
            <p:ph type="sldNum" sz="quarter" idx="5"/>
          </p:nvPr>
        </p:nvSpPr>
        <p:spPr>
          <a:ln/>
        </p:spPr>
        <p:txBody>
          <a:bodyPr/>
          <a:lstStyle/>
          <a:p>
            <a:fld id="{F46E22A9-81F6-42D0-AB5F-8855DE894A1A}" type="slidenum">
              <a:rPr lang="en-CA" altLang="en-US"/>
              <a:pPr/>
              <a:t>8</a:t>
            </a:fld>
            <a:endParaRPr lang="en-CA" altLang="en-US"/>
          </a:p>
        </p:txBody>
      </p:sp>
      <p:sp>
        <p:nvSpPr>
          <p:cNvPr id="88066" name="Rectangle 2">
            <a:extLst>
              <a:ext uri="{FF2B5EF4-FFF2-40B4-BE49-F238E27FC236}">
                <a16:creationId xmlns:a16="http://schemas.microsoft.com/office/drawing/2014/main" id="{C7000AD1-4DE4-4A76-BEBE-B26E56B54E1B}"/>
              </a:ext>
            </a:extLst>
          </p:cNvPr>
          <p:cNvSpPr>
            <a:spLocks noGrp="1" noRot="1" noChangeAspect="1" noChangeArrowheads="1" noTextEdit="1"/>
          </p:cNvSpPr>
          <p:nvPr>
            <p:ph type="sldImg"/>
          </p:nvPr>
        </p:nvSpPr>
        <p:spPr>
          <a:ln/>
        </p:spPr>
      </p:sp>
      <p:sp>
        <p:nvSpPr>
          <p:cNvPr id="88067" name="Rectangle 3">
            <a:extLst>
              <a:ext uri="{FF2B5EF4-FFF2-40B4-BE49-F238E27FC236}">
                <a16:creationId xmlns:a16="http://schemas.microsoft.com/office/drawing/2014/main" id="{7B0202BC-1911-4D30-B70B-E8CA3789A88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A17AD3A-FB38-4031-B4EE-22D852CADE26}"/>
              </a:ext>
            </a:extLst>
          </p:cNvPr>
          <p:cNvSpPr>
            <a:spLocks noGrp="1" noChangeArrowheads="1"/>
          </p:cNvSpPr>
          <p:nvPr>
            <p:ph type="sldNum" sz="quarter" idx="5"/>
          </p:nvPr>
        </p:nvSpPr>
        <p:spPr>
          <a:ln/>
        </p:spPr>
        <p:txBody>
          <a:bodyPr/>
          <a:lstStyle/>
          <a:p>
            <a:fld id="{2F283BF7-A334-4D71-B36B-302EBAD142BB}" type="slidenum">
              <a:rPr lang="en-CA" altLang="en-US"/>
              <a:pPr/>
              <a:t>9</a:t>
            </a:fld>
            <a:endParaRPr lang="en-CA" altLang="en-US"/>
          </a:p>
        </p:txBody>
      </p:sp>
      <p:sp>
        <p:nvSpPr>
          <p:cNvPr id="87042" name="Rectangle 2">
            <a:extLst>
              <a:ext uri="{FF2B5EF4-FFF2-40B4-BE49-F238E27FC236}">
                <a16:creationId xmlns:a16="http://schemas.microsoft.com/office/drawing/2014/main" id="{4434EC90-6124-48C4-8A81-F2CA71977AEA}"/>
              </a:ext>
            </a:extLst>
          </p:cNvPr>
          <p:cNvSpPr>
            <a:spLocks noGrp="1" noRot="1" noChangeAspect="1" noChangeArrowheads="1" noTextEdit="1"/>
          </p:cNvSpPr>
          <p:nvPr>
            <p:ph type="sldImg"/>
          </p:nvPr>
        </p:nvSpPr>
        <p:spPr>
          <a:ln/>
        </p:spPr>
      </p:sp>
      <p:sp>
        <p:nvSpPr>
          <p:cNvPr id="87043" name="Rectangle 3">
            <a:extLst>
              <a:ext uri="{FF2B5EF4-FFF2-40B4-BE49-F238E27FC236}">
                <a16:creationId xmlns:a16="http://schemas.microsoft.com/office/drawing/2014/main" id="{77935226-D9AD-434F-B88A-EDDDABC048BB}"/>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CA" altLang="en-US"/>
          </a:p>
        </p:txBody>
      </p:sp>
      <p:sp>
        <p:nvSpPr>
          <p:cNvPr id="5" name="Footer Placeholder 4"/>
          <p:cNvSpPr>
            <a:spLocks noGrp="1"/>
          </p:cNvSpPr>
          <p:nvPr>
            <p:ph type="ftr" sz="quarter" idx="11"/>
          </p:nvPr>
        </p:nvSpPr>
        <p:spPr/>
        <p:txBody>
          <a:bodyPr/>
          <a:lstStyle>
            <a:lvl1pPr>
              <a:defRPr/>
            </a:lvl1pPr>
          </a:lstStyle>
          <a:p>
            <a:endParaRPr lang="en-CA" altLang="en-US"/>
          </a:p>
        </p:txBody>
      </p:sp>
      <p:sp>
        <p:nvSpPr>
          <p:cNvPr id="6" name="Slide Number Placeholder 5"/>
          <p:cNvSpPr>
            <a:spLocks noGrp="1"/>
          </p:cNvSpPr>
          <p:nvPr>
            <p:ph type="sldNum" sz="quarter" idx="12"/>
          </p:nvPr>
        </p:nvSpPr>
        <p:spPr/>
        <p:txBody>
          <a:bodyPr/>
          <a:lstStyle>
            <a:lvl1pPr>
              <a:defRPr/>
            </a:lvl1pPr>
          </a:lstStyle>
          <a:p>
            <a:fld id="{1AEE2815-0F82-4CEA-A536-6A1AB25B654D}" type="slidenum">
              <a:rPr lang="en-CA" altLang="en-US" smtClean="0"/>
              <a:pPr/>
              <a:t>‹#›</a:t>
            </a:fld>
            <a:endParaRPr lang="en-CA" altLang="en-US"/>
          </a:p>
        </p:txBody>
      </p:sp>
      <p:pic>
        <p:nvPicPr>
          <p:cNvPr id="7"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2330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CA" altLang="en-US"/>
          </a:p>
        </p:txBody>
      </p:sp>
      <p:sp>
        <p:nvSpPr>
          <p:cNvPr id="5" name="Footer Placeholder 4"/>
          <p:cNvSpPr>
            <a:spLocks noGrp="1"/>
          </p:cNvSpPr>
          <p:nvPr>
            <p:ph type="ftr" sz="quarter" idx="11"/>
          </p:nvPr>
        </p:nvSpPr>
        <p:spPr/>
        <p:txBody>
          <a:bodyPr/>
          <a:lstStyle>
            <a:lvl1pPr>
              <a:defRPr/>
            </a:lvl1pPr>
          </a:lstStyle>
          <a:p>
            <a:endParaRPr lang="en-CA" altLang="en-US"/>
          </a:p>
        </p:txBody>
      </p:sp>
      <p:sp>
        <p:nvSpPr>
          <p:cNvPr id="6" name="Slide Number Placeholder 5"/>
          <p:cNvSpPr>
            <a:spLocks noGrp="1"/>
          </p:cNvSpPr>
          <p:nvPr>
            <p:ph type="sldNum" sz="quarter" idx="12"/>
          </p:nvPr>
        </p:nvSpPr>
        <p:spPr/>
        <p:txBody>
          <a:bodyPr/>
          <a:lstStyle>
            <a:lvl1pPr>
              <a:defRPr/>
            </a:lvl1pPr>
          </a:lstStyle>
          <a:p>
            <a:fld id="{1B26A661-4762-4748-B49A-E847D19A3ACA}" type="slidenum">
              <a:rPr lang="en-CA" altLang="en-US" smtClean="0"/>
              <a:pPr/>
              <a:t>‹#›</a:t>
            </a:fld>
            <a:endParaRPr lang="en-CA" altLang="en-US"/>
          </a:p>
        </p:txBody>
      </p:sp>
      <p:pic>
        <p:nvPicPr>
          <p:cNvPr id="7"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9238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CA" altLang="en-US"/>
          </a:p>
        </p:txBody>
      </p:sp>
      <p:sp>
        <p:nvSpPr>
          <p:cNvPr id="5" name="Footer Placeholder 4"/>
          <p:cNvSpPr>
            <a:spLocks noGrp="1"/>
          </p:cNvSpPr>
          <p:nvPr>
            <p:ph type="ftr" sz="quarter" idx="11"/>
          </p:nvPr>
        </p:nvSpPr>
        <p:spPr/>
        <p:txBody>
          <a:bodyPr/>
          <a:lstStyle>
            <a:lvl1pPr>
              <a:defRPr/>
            </a:lvl1pPr>
          </a:lstStyle>
          <a:p>
            <a:endParaRPr lang="en-CA" altLang="en-US"/>
          </a:p>
        </p:txBody>
      </p:sp>
      <p:sp>
        <p:nvSpPr>
          <p:cNvPr id="6" name="Slide Number Placeholder 5"/>
          <p:cNvSpPr>
            <a:spLocks noGrp="1"/>
          </p:cNvSpPr>
          <p:nvPr>
            <p:ph type="sldNum" sz="quarter" idx="12"/>
          </p:nvPr>
        </p:nvSpPr>
        <p:spPr/>
        <p:txBody>
          <a:bodyPr/>
          <a:lstStyle>
            <a:lvl1pPr>
              <a:defRPr/>
            </a:lvl1pPr>
          </a:lstStyle>
          <a:p>
            <a:fld id="{8A368025-6511-4556-AAF0-C1D1DB2FC83F}" type="slidenum">
              <a:rPr lang="en-CA" altLang="en-US" smtClean="0"/>
              <a:pPr/>
              <a:t>‹#›</a:t>
            </a:fld>
            <a:endParaRPr lang="en-CA" altLang="en-US"/>
          </a:p>
        </p:txBody>
      </p:sp>
      <p:pic>
        <p:nvPicPr>
          <p:cNvPr id="7"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0913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CA" altLang="en-US"/>
          </a:p>
        </p:txBody>
      </p:sp>
      <p:sp>
        <p:nvSpPr>
          <p:cNvPr id="5" name="Footer Placeholder 4"/>
          <p:cNvSpPr>
            <a:spLocks noGrp="1"/>
          </p:cNvSpPr>
          <p:nvPr>
            <p:ph type="ftr" sz="quarter" idx="11"/>
          </p:nvPr>
        </p:nvSpPr>
        <p:spPr/>
        <p:txBody>
          <a:bodyPr/>
          <a:lstStyle>
            <a:lvl1pPr>
              <a:defRPr/>
            </a:lvl1pPr>
          </a:lstStyle>
          <a:p>
            <a:endParaRPr lang="en-CA" altLang="en-US"/>
          </a:p>
        </p:txBody>
      </p:sp>
      <p:sp>
        <p:nvSpPr>
          <p:cNvPr id="6" name="Slide Number Placeholder 5"/>
          <p:cNvSpPr>
            <a:spLocks noGrp="1"/>
          </p:cNvSpPr>
          <p:nvPr>
            <p:ph type="sldNum" sz="quarter" idx="12"/>
          </p:nvPr>
        </p:nvSpPr>
        <p:spPr/>
        <p:txBody>
          <a:bodyPr/>
          <a:lstStyle>
            <a:lvl1pPr>
              <a:defRPr/>
            </a:lvl1pPr>
          </a:lstStyle>
          <a:p>
            <a:fld id="{A56A9D8A-3691-4F01-B69E-1F038CD88322}" type="slidenum">
              <a:rPr lang="en-CA" altLang="en-US" smtClean="0"/>
              <a:pPr/>
              <a:t>‹#›</a:t>
            </a:fld>
            <a:endParaRPr lang="en-CA" altLang="en-US"/>
          </a:p>
        </p:txBody>
      </p:sp>
      <p:pic>
        <p:nvPicPr>
          <p:cNvPr id="7"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9668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CA" altLang="en-US"/>
          </a:p>
        </p:txBody>
      </p:sp>
      <p:sp>
        <p:nvSpPr>
          <p:cNvPr id="5" name="Footer Placeholder 4"/>
          <p:cNvSpPr>
            <a:spLocks noGrp="1"/>
          </p:cNvSpPr>
          <p:nvPr>
            <p:ph type="ftr" sz="quarter" idx="11"/>
          </p:nvPr>
        </p:nvSpPr>
        <p:spPr/>
        <p:txBody>
          <a:bodyPr/>
          <a:lstStyle>
            <a:lvl1pPr>
              <a:defRPr/>
            </a:lvl1pPr>
          </a:lstStyle>
          <a:p>
            <a:endParaRPr lang="en-CA" altLang="en-US"/>
          </a:p>
        </p:txBody>
      </p:sp>
      <p:sp>
        <p:nvSpPr>
          <p:cNvPr id="6" name="Slide Number Placeholder 5"/>
          <p:cNvSpPr>
            <a:spLocks noGrp="1"/>
          </p:cNvSpPr>
          <p:nvPr>
            <p:ph type="sldNum" sz="quarter" idx="12"/>
          </p:nvPr>
        </p:nvSpPr>
        <p:spPr/>
        <p:txBody>
          <a:bodyPr/>
          <a:lstStyle>
            <a:lvl1pPr>
              <a:defRPr/>
            </a:lvl1pPr>
          </a:lstStyle>
          <a:p>
            <a:fld id="{73A8F146-8E7F-409A-9E7A-D3F04394586E}" type="slidenum">
              <a:rPr lang="en-CA" altLang="en-US" smtClean="0"/>
              <a:pPr/>
              <a:t>‹#›</a:t>
            </a:fld>
            <a:endParaRPr lang="en-CA" altLang="en-US"/>
          </a:p>
        </p:txBody>
      </p:sp>
      <p:pic>
        <p:nvPicPr>
          <p:cNvPr id="7"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7847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endParaRPr lang="en-CA" altLang="en-US"/>
          </a:p>
        </p:txBody>
      </p:sp>
      <p:sp>
        <p:nvSpPr>
          <p:cNvPr id="6" name="Footer Placeholder 4"/>
          <p:cNvSpPr>
            <a:spLocks noGrp="1"/>
          </p:cNvSpPr>
          <p:nvPr>
            <p:ph type="ftr" sz="quarter" idx="11"/>
          </p:nvPr>
        </p:nvSpPr>
        <p:spPr/>
        <p:txBody>
          <a:bodyPr/>
          <a:lstStyle>
            <a:lvl1pPr>
              <a:defRPr/>
            </a:lvl1pPr>
          </a:lstStyle>
          <a:p>
            <a:endParaRPr lang="en-CA" altLang="en-US"/>
          </a:p>
        </p:txBody>
      </p:sp>
      <p:sp>
        <p:nvSpPr>
          <p:cNvPr id="7" name="Slide Number Placeholder 5"/>
          <p:cNvSpPr>
            <a:spLocks noGrp="1"/>
          </p:cNvSpPr>
          <p:nvPr>
            <p:ph type="sldNum" sz="quarter" idx="12"/>
          </p:nvPr>
        </p:nvSpPr>
        <p:spPr/>
        <p:txBody>
          <a:bodyPr/>
          <a:lstStyle>
            <a:lvl1pPr>
              <a:defRPr/>
            </a:lvl1pPr>
          </a:lstStyle>
          <a:p>
            <a:fld id="{BAAFEF93-C956-42A6-8DC1-CF5E8A377275}" type="slidenum">
              <a:rPr lang="en-CA" altLang="en-US" smtClean="0"/>
              <a:pPr/>
              <a:t>‹#›</a:t>
            </a:fld>
            <a:endParaRPr lang="en-CA" altLang="en-US"/>
          </a:p>
        </p:txBody>
      </p:sp>
      <p:pic>
        <p:nvPicPr>
          <p:cNvPr id="8"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2849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endParaRPr lang="en-CA" altLang="en-US"/>
          </a:p>
        </p:txBody>
      </p:sp>
      <p:sp>
        <p:nvSpPr>
          <p:cNvPr id="8" name="Footer Placeholder 4"/>
          <p:cNvSpPr>
            <a:spLocks noGrp="1"/>
          </p:cNvSpPr>
          <p:nvPr>
            <p:ph type="ftr" sz="quarter" idx="11"/>
          </p:nvPr>
        </p:nvSpPr>
        <p:spPr/>
        <p:txBody>
          <a:bodyPr/>
          <a:lstStyle>
            <a:lvl1pPr>
              <a:defRPr/>
            </a:lvl1pPr>
          </a:lstStyle>
          <a:p>
            <a:endParaRPr lang="en-CA" altLang="en-US"/>
          </a:p>
        </p:txBody>
      </p:sp>
      <p:sp>
        <p:nvSpPr>
          <p:cNvPr id="9" name="Slide Number Placeholder 5"/>
          <p:cNvSpPr>
            <a:spLocks noGrp="1"/>
          </p:cNvSpPr>
          <p:nvPr>
            <p:ph type="sldNum" sz="quarter" idx="12"/>
          </p:nvPr>
        </p:nvSpPr>
        <p:spPr/>
        <p:txBody>
          <a:bodyPr/>
          <a:lstStyle>
            <a:lvl1pPr>
              <a:defRPr/>
            </a:lvl1pPr>
          </a:lstStyle>
          <a:p>
            <a:fld id="{CCA2AB11-AC4F-4AB2-BAE2-7B0E3F897CAA}" type="slidenum">
              <a:rPr lang="en-CA" altLang="en-US" smtClean="0"/>
              <a:pPr/>
              <a:t>‹#›</a:t>
            </a:fld>
            <a:endParaRPr lang="en-CA" altLang="en-US"/>
          </a:p>
        </p:txBody>
      </p:sp>
      <p:pic>
        <p:nvPicPr>
          <p:cNvPr id="10"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2538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endParaRPr lang="en-CA" altLang="en-US"/>
          </a:p>
        </p:txBody>
      </p:sp>
      <p:sp>
        <p:nvSpPr>
          <p:cNvPr id="4" name="Footer Placeholder 4"/>
          <p:cNvSpPr>
            <a:spLocks noGrp="1"/>
          </p:cNvSpPr>
          <p:nvPr>
            <p:ph type="ftr" sz="quarter" idx="11"/>
          </p:nvPr>
        </p:nvSpPr>
        <p:spPr/>
        <p:txBody>
          <a:bodyPr/>
          <a:lstStyle>
            <a:lvl1pPr>
              <a:defRPr/>
            </a:lvl1pPr>
          </a:lstStyle>
          <a:p>
            <a:endParaRPr lang="en-CA" altLang="en-US"/>
          </a:p>
        </p:txBody>
      </p:sp>
      <p:sp>
        <p:nvSpPr>
          <p:cNvPr id="5" name="Slide Number Placeholder 5"/>
          <p:cNvSpPr>
            <a:spLocks noGrp="1"/>
          </p:cNvSpPr>
          <p:nvPr>
            <p:ph type="sldNum" sz="quarter" idx="12"/>
          </p:nvPr>
        </p:nvSpPr>
        <p:spPr/>
        <p:txBody>
          <a:bodyPr/>
          <a:lstStyle>
            <a:lvl1pPr>
              <a:defRPr/>
            </a:lvl1pPr>
          </a:lstStyle>
          <a:p>
            <a:fld id="{95CA1066-A8BD-4614-8107-F4684B813AAE}" type="slidenum">
              <a:rPr lang="en-CA" altLang="en-US" smtClean="0"/>
              <a:pPr/>
              <a:t>‹#›</a:t>
            </a:fld>
            <a:endParaRPr lang="en-CA" altLang="en-US"/>
          </a:p>
        </p:txBody>
      </p:sp>
      <p:pic>
        <p:nvPicPr>
          <p:cNvPr id="6"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4791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endParaRPr lang="en-CA" altLang="en-US"/>
          </a:p>
        </p:txBody>
      </p:sp>
      <p:sp>
        <p:nvSpPr>
          <p:cNvPr id="3" name="Footer Placeholder 4"/>
          <p:cNvSpPr>
            <a:spLocks noGrp="1"/>
          </p:cNvSpPr>
          <p:nvPr>
            <p:ph type="ftr" sz="quarter" idx="11"/>
          </p:nvPr>
        </p:nvSpPr>
        <p:spPr/>
        <p:txBody>
          <a:bodyPr/>
          <a:lstStyle>
            <a:lvl1pPr>
              <a:defRPr/>
            </a:lvl1pPr>
          </a:lstStyle>
          <a:p>
            <a:endParaRPr lang="en-CA" altLang="en-US"/>
          </a:p>
        </p:txBody>
      </p:sp>
      <p:sp>
        <p:nvSpPr>
          <p:cNvPr id="4" name="Slide Number Placeholder 5"/>
          <p:cNvSpPr>
            <a:spLocks noGrp="1"/>
          </p:cNvSpPr>
          <p:nvPr>
            <p:ph type="sldNum" sz="quarter" idx="12"/>
          </p:nvPr>
        </p:nvSpPr>
        <p:spPr/>
        <p:txBody>
          <a:bodyPr/>
          <a:lstStyle>
            <a:lvl1pPr>
              <a:defRPr/>
            </a:lvl1pPr>
          </a:lstStyle>
          <a:p>
            <a:fld id="{64C871A5-DA86-4B3B-9E6E-9CF272BE3C63}" type="slidenum">
              <a:rPr lang="en-CA" altLang="en-US" smtClean="0"/>
              <a:pPr/>
              <a:t>‹#›</a:t>
            </a:fld>
            <a:endParaRPr lang="en-CA" altLang="en-US"/>
          </a:p>
        </p:txBody>
      </p:sp>
      <p:pic>
        <p:nvPicPr>
          <p:cNvPr id="5"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4884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endParaRPr lang="en-CA" altLang="en-US"/>
          </a:p>
        </p:txBody>
      </p:sp>
      <p:sp>
        <p:nvSpPr>
          <p:cNvPr id="6" name="Footer Placeholder 4"/>
          <p:cNvSpPr>
            <a:spLocks noGrp="1"/>
          </p:cNvSpPr>
          <p:nvPr>
            <p:ph type="ftr" sz="quarter" idx="11"/>
          </p:nvPr>
        </p:nvSpPr>
        <p:spPr/>
        <p:txBody>
          <a:bodyPr/>
          <a:lstStyle>
            <a:lvl1pPr>
              <a:defRPr/>
            </a:lvl1pPr>
          </a:lstStyle>
          <a:p>
            <a:endParaRPr lang="en-CA" altLang="en-US"/>
          </a:p>
        </p:txBody>
      </p:sp>
      <p:sp>
        <p:nvSpPr>
          <p:cNvPr id="7" name="Slide Number Placeholder 5"/>
          <p:cNvSpPr>
            <a:spLocks noGrp="1"/>
          </p:cNvSpPr>
          <p:nvPr>
            <p:ph type="sldNum" sz="quarter" idx="12"/>
          </p:nvPr>
        </p:nvSpPr>
        <p:spPr/>
        <p:txBody>
          <a:bodyPr/>
          <a:lstStyle>
            <a:lvl1pPr>
              <a:defRPr/>
            </a:lvl1pPr>
          </a:lstStyle>
          <a:p>
            <a:fld id="{2C89F6D1-E381-4CE1-8F5C-A80FF10499F2}" type="slidenum">
              <a:rPr lang="en-CA" altLang="en-US" smtClean="0"/>
              <a:pPr/>
              <a:t>‹#›</a:t>
            </a:fld>
            <a:endParaRPr lang="en-CA" altLang="en-US"/>
          </a:p>
        </p:txBody>
      </p:sp>
      <p:pic>
        <p:nvPicPr>
          <p:cNvPr id="8"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2553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endParaRPr lang="en-CA" altLang="en-US"/>
          </a:p>
        </p:txBody>
      </p:sp>
      <p:sp>
        <p:nvSpPr>
          <p:cNvPr id="6" name="Footer Placeholder 4"/>
          <p:cNvSpPr>
            <a:spLocks noGrp="1"/>
          </p:cNvSpPr>
          <p:nvPr>
            <p:ph type="ftr" sz="quarter" idx="11"/>
          </p:nvPr>
        </p:nvSpPr>
        <p:spPr/>
        <p:txBody>
          <a:bodyPr/>
          <a:lstStyle>
            <a:lvl1pPr>
              <a:defRPr/>
            </a:lvl1pPr>
          </a:lstStyle>
          <a:p>
            <a:endParaRPr lang="en-CA" altLang="en-US"/>
          </a:p>
        </p:txBody>
      </p:sp>
      <p:sp>
        <p:nvSpPr>
          <p:cNvPr id="7" name="Slide Number Placeholder 5"/>
          <p:cNvSpPr>
            <a:spLocks noGrp="1"/>
          </p:cNvSpPr>
          <p:nvPr>
            <p:ph type="sldNum" sz="quarter" idx="12"/>
          </p:nvPr>
        </p:nvSpPr>
        <p:spPr/>
        <p:txBody>
          <a:bodyPr/>
          <a:lstStyle>
            <a:lvl1pPr>
              <a:defRPr/>
            </a:lvl1pPr>
          </a:lstStyle>
          <a:p>
            <a:fld id="{1045D14F-7B57-4AEF-8376-2CC94FBCC1FD}" type="slidenum">
              <a:rPr lang="en-CA" altLang="en-US" smtClean="0"/>
              <a:pPr/>
              <a:t>‹#›</a:t>
            </a:fld>
            <a:endParaRPr lang="en-CA" altLang="en-US"/>
          </a:p>
        </p:txBody>
      </p:sp>
      <p:pic>
        <p:nvPicPr>
          <p:cNvPr id="8"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2334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endParaRPr lang="en-CA"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endParaRPr lang="en-CA"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400">
                <a:latin typeface="Calibri" panose="020F0502020204030204" pitchFamily="34" charset="0"/>
              </a:defRPr>
            </a:lvl1pPr>
          </a:lstStyle>
          <a:p>
            <a:fld id="{91E08E31-6791-45DA-B45B-D322DABCA154}" type="slidenum">
              <a:rPr lang="en-CA" altLang="en-US" smtClean="0"/>
              <a:pPr/>
              <a:t>‹#›</a:t>
            </a:fld>
            <a:endParaRPr lang="en-CA" altLang="en-US"/>
          </a:p>
        </p:txBody>
      </p:sp>
    </p:spTree>
    <p:extLst>
      <p:ext uri="{BB962C8B-B14F-4D97-AF65-F5344CB8AC3E}">
        <p14:creationId xmlns:p14="http://schemas.microsoft.com/office/powerpoint/2010/main" val="184205857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rsil\Desktop\Smartcreative.jpg">
            <a:extLst>
              <a:ext uri="{FF2B5EF4-FFF2-40B4-BE49-F238E27FC236}">
                <a16:creationId xmlns:a16="http://schemas.microsoft.com/office/drawing/2014/main" id="{6A904E90-B0DC-437F-A56F-DF04BB94C6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15416" y="-28607"/>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996849CD-E417-49D0-874D-F8670032CF78}"/>
              </a:ext>
            </a:extLst>
          </p:cNvPr>
          <p:cNvSpPr>
            <a:spLocks noGrp="1"/>
          </p:cNvSpPr>
          <p:nvPr>
            <p:ph type="title"/>
          </p:nvPr>
        </p:nvSpPr>
        <p:spPr>
          <a:xfrm>
            <a:off x="2987824" y="3429000"/>
            <a:ext cx="6069360" cy="1143000"/>
          </a:xfrm>
        </p:spPr>
        <p:txBody>
          <a:bodyPr/>
          <a:lstStyle/>
          <a:p>
            <a:r>
              <a:rPr lang="en-US" dirty="0" err="1">
                <a:solidFill>
                  <a:schemeClr val="bg1"/>
                </a:solidFill>
              </a:rPr>
              <a:t>Kuliah</a:t>
            </a:r>
            <a:r>
              <a:rPr lang="en-US" dirty="0">
                <a:solidFill>
                  <a:schemeClr val="bg1"/>
                </a:solidFill>
              </a:rPr>
              <a:t> 13</a:t>
            </a:r>
            <a:br>
              <a:rPr lang="en-US" dirty="0">
                <a:solidFill>
                  <a:schemeClr val="bg1"/>
                </a:solidFill>
              </a:rPr>
            </a:br>
            <a:r>
              <a:rPr lang="en-US" dirty="0" err="1">
                <a:solidFill>
                  <a:schemeClr val="bg1"/>
                </a:solidFill>
              </a:rPr>
              <a:t>Etik</a:t>
            </a:r>
            <a:r>
              <a:rPr lang="en-US" dirty="0">
                <a:solidFill>
                  <a:schemeClr val="bg1"/>
                </a:solidFill>
              </a:rPr>
              <a:t> </a:t>
            </a:r>
            <a:r>
              <a:rPr lang="en-US" dirty="0" err="1">
                <a:solidFill>
                  <a:schemeClr val="bg1"/>
                </a:solidFill>
              </a:rPr>
              <a:t>dari</a:t>
            </a:r>
            <a:r>
              <a:rPr lang="en-US" dirty="0">
                <a:solidFill>
                  <a:schemeClr val="bg1"/>
                </a:solidFill>
              </a:rPr>
              <a:t> </a:t>
            </a:r>
            <a:r>
              <a:rPr lang="en-US" dirty="0" err="1">
                <a:solidFill>
                  <a:schemeClr val="bg1"/>
                </a:solidFill>
              </a:rPr>
              <a:t>Teknologi</a:t>
            </a:r>
            <a:r>
              <a:rPr lang="en-US" dirty="0">
                <a:solidFill>
                  <a:schemeClr val="bg1"/>
                </a:solidFill>
              </a:rPr>
              <a:t> </a:t>
            </a:r>
            <a:r>
              <a:rPr lang="en-US" dirty="0" err="1">
                <a:solidFill>
                  <a:schemeClr val="bg1"/>
                </a:solidFill>
              </a:rPr>
              <a:t>Reproduksi</a:t>
            </a:r>
            <a:endParaRPr lang="en-US" dirty="0">
              <a:solidFill>
                <a:schemeClr val="bg1"/>
              </a:solidFill>
            </a:endParaRPr>
          </a:p>
        </p:txBody>
      </p:sp>
    </p:spTree>
    <p:extLst>
      <p:ext uri="{BB962C8B-B14F-4D97-AF65-F5344CB8AC3E}">
        <p14:creationId xmlns:p14="http://schemas.microsoft.com/office/powerpoint/2010/main" val="378175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ethic in Assisted reproduction technology">
            <a:extLst>
              <a:ext uri="{FF2B5EF4-FFF2-40B4-BE49-F238E27FC236}">
                <a16:creationId xmlns:a16="http://schemas.microsoft.com/office/drawing/2014/main" id="{1EE3A58B-6623-4121-BAAB-F49CA1C0CB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4496" y="1772816"/>
            <a:ext cx="6315007" cy="35364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2830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A7F03-570F-4341-A872-15A87580FADD}"/>
              </a:ext>
            </a:extLst>
          </p:cNvPr>
          <p:cNvSpPr>
            <a:spLocks noGrp="1"/>
          </p:cNvSpPr>
          <p:nvPr>
            <p:ph type="title"/>
          </p:nvPr>
        </p:nvSpPr>
        <p:spPr>
          <a:xfrm>
            <a:off x="457200" y="2857500"/>
            <a:ext cx="8229600" cy="1143000"/>
          </a:xfrm>
        </p:spPr>
        <p:txBody>
          <a:bodyPr/>
          <a:lstStyle/>
          <a:p>
            <a:r>
              <a:rPr lang="en-US" dirty="0" err="1"/>
              <a:t>Terima</a:t>
            </a:r>
            <a:r>
              <a:rPr lang="en-US" dirty="0"/>
              <a:t> </a:t>
            </a:r>
            <a:r>
              <a:rPr lang="en-US" dirty="0" err="1"/>
              <a:t>kasih</a:t>
            </a:r>
            <a:endParaRPr lang="en-US" dirty="0"/>
          </a:p>
        </p:txBody>
      </p:sp>
    </p:spTree>
    <p:extLst>
      <p:ext uri="{BB962C8B-B14F-4D97-AF65-F5344CB8AC3E}">
        <p14:creationId xmlns:p14="http://schemas.microsoft.com/office/powerpoint/2010/main" val="1795223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7ED6826B-1626-4BFD-B738-038D23CA1F5E}"/>
              </a:ext>
            </a:extLst>
          </p:cNvPr>
          <p:cNvSpPr>
            <a:spLocks noGrp="1" noChangeArrowheads="1"/>
          </p:cNvSpPr>
          <p:nvPr>
            <p:ph type="title"/>
          </p:nvPr>
        </p:nvSpPr>
        <p:spPr/>
        <p:txBody>
          <a:bodyPr/>
          <a:lstStyle/>
          <a:p>
            <a:r>
              <a:rPr lang="en-US" altLang="en-US" sz="3600" i="1" dirty="0" err="1"/>
              <a:t>Beberapa</a:t>
            </a:r>
            <a:r>
              <a:rPr lang="en-US" altLang="en-US" sz="3600" i="1" dirty="0"/>
              <a:t> </a:t>
            </a:r>
            <a:r>
              <a:rPr lang="en-US" altLang="en-US" sz="3600" i="1" dirty="0" err="1"/>
              <a:t>pedoman</a:t>
            </a:r>
            <a:r>
              <a:rPr lang="en-US" altLang="en-US" sz="3600" i="1" dirty="0"/>
              <a:t> </a:t>
            </a:r>
            <a:endParaRPr lang="en-US" altLang="en-US" sz="3600" dirty="0"/>
          </a:p>
        </p:txBody>
      </p:sp>
      <p:sp>
        <p:nvSpPr>
          <p:cNvPr id="63491" name="Rectangle 3">
            <a:extLst>
              <a:ext uri="{FF2B5EF4-FFF2-40B4-BE49-F238E27FC236}">
                <a16:creationId xmlns:a16="http://schemas.microsoft.com/office/drawing/2014/main" id="{85FA5BE3-61DE-4061-8BDC-B845C453EF5A}"/>
              </a:ext>
            </a:extLst>
          </p:cNvPr>
          <p:cNvSpPr>
            <a:spLocks noGrp="1" noChangeArrowheads="1"/>
          </p:cNvSpPr>
          <p:nvPr>
            <p:ph idx="1"/>
          </p:nvPr>
        </p:nvSpPr>
        <p:spPr/>
        <p:txBody>
          <a:bodyPr/>
          <a:lstStyle/>
          <a:p>
            <a:pPr>
              <a:lnSpc>
                <a:spcPct val="90000"/>
              </a:lnSpc>
            </a:pPr>
            <a:r>
              <a:rPr lang="en-US" altLang="en-US" dirty="0" err="1"/>
              <a:t>Tidak</a:t>
            </a:r>
            <a:r>
              <a:rPr lang="en-US" altLang="en-US" dirty="0"/>
              <a:t> </a:t>
            </a:r>
            <a:r>
              <a:rPr lang="en-US" altLang="en-US" dirty="0" err="1"/>
              <a:t>ada</a:t>
            </a:r>
            <a:r>
              <a:rPr lang="en-US" altLang="en-US" dirty="0"/>
              <a:t> </a:t>
            </a:r>
            <a:r>
              <a:rPr lang="en-US" altLang="en-US" dirty="0" err="1"/>
              <a:t>diskriminasi</a:t>
            </a:r>
            <a:r>
              <a:rPr lang="en-US" altLang="en-US" dirty="0"/>
              <a:t> </a:t>
            </a:r>
            <a:r>
              <a:rPr lang="en-US" altLang="en-US" dirty="0" err="1"/>
              <a:t>termasuk</a:t>
            </a:r>
            <a:r>
              <a:rPr lang="en-US" altLang="en-US" dirty="0"/>
              <a:t> </a:t>
            </a:r>
            <a:r>
              <a:rPr lang="en-US" altLang="en-US" dirty="0" err="1"/>
              <a:t>dalam</a:t>
            </a:r>
            <a:r>
              <a:rPr lang="en-US" altLang="en-US" dirty="0"/>
              <a:t> </a:t>
            </a:r>
            <a:r>
              <a:rPr lang="en-US" altLang="en-US" dirty="0" err="1"/>
              <a:t>hal</a:t>
            </a:r>
            <a:r>
              <a:rPr lang="en-US" altLang="en-US" dirty="0"/>
              <a:t> </a:t>
            </a:r>
            <a:r>
              <a:rPr lang="en-US" altLang="en-US" dirty="0" err="1"/>
              <a:t>orientasi</a:t>
            </a:r>
            <a:r>
              <a:rPr lang="en-US" altLang="en-US" dirty="0"/>
              <a:t> sex dan status </a:t>
            </a:r>
            <a:r>
              <a:rPr lang="en-US" altLang="en-US" dirty="0" err="1"/>
              <a:t>pernikahan</a:t>
            </a:r>
            <a:r>
              <a:rPr lang="en-US" altLang="en-US" dirty="0"/>
              <a:t>. </a:t>
            </a:r>
          </a:p>
          <a:p>
            <a:pPr>
              <a:lnSpc>
                <a:spcPct val="90000"/>
              </a:lnSpc>
            </a:pPr>
            <a:endParaRPr lang="en-US" altLang="en-US" dirty="0"/>
          </a:p>
          <a:p>
            <a:pPr>
              <a:lnSpc>
                <a:spcPct val="90000"/>
              </a:lnSpc>
            </a:pPr>
            <a:r>
              <a:rPr lang="en-US" altLang="en-US" dirty="0" err="1"/>
              <a:t>Komersialisasi</a:t>
            </a:r>
            <a:r>
              <a:rPr lang="en-US" altLang="en-US" dirty="0"/>
              <a:t> </a:t>
            </a:r>
            <a:r>
              <a:rPr lang="en-US" altLang="en-US" dirty="0" err="1"/>
              <a:t>reproduksi</a:t>
            </a:r>
            <a:r>
              <a:rPr lang="en-US" altLang="en-US" dirty="0"/>
              <a:t> </a:t>
            </a:r>
            <a:r>
              <a:rPr lang="en-US" altLang="en-US" dirty="0" err="1"/>
              <a:t>manusia</a:t>
            </a:r>
            <a:r>
              <a:rPr lang="en-US" altLang="en-US" dirty="0"/>
              <a:t> </a:t>
            </a:r>
            <a:r>
              <a:rPr lang="en-US" altLang="en-US" dirty="0" err="1"/>
              <a:t>dilarang</a:t>
            </a:r>
            <a:endParaRPr lang="en-US" altLang="en-US" dirty="0"/>
          </a:p>
          <a:p>
            <a:pPr>
              <a:lnSpc>
                <a:spcPct val="90000"/>
              </a:lnSpc>
            </a:pPr>
            <a:r>
              <a:rPr lang="en-US" altLang="en-US" dirty="0"/>
              <a:t>“integrity of the human genome” </a:t>
            </a:r>
            <a:r>
              <a:rPr lang="en-US" altLang="en-US" dirty="0" err="1"/>
              <a:t>harus</a:t>
            </a:r>
            <a:r>
              <a:rPr lang="en-US" altLang="en-US" dirty="0"/>
              <a:t> </a:t>
            </a:r>
            <a:r>
              <a:rPr lang="en-US" altLang="en-US" dirty="0" err="1"/>
              <a:t>dijaga</a:t>
            </a:r>
            <a:r>
              <a:rPr lang="en-US" altLang="en-US" dirty="0"/>
              <a:t> dan </a:t>
            </a:r>
            <a:r>
              <a:rPr lang="en-US" altLang="en-US" dirty="0" err="1"/>
              <a:t>dilindungi</a:t>
            </a:r>
            <a:r>
              <a:rPr lang="en-US" altLang="en-U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ethic in Assisted reproduction technology">
            <a:extLst>
              <a:ext uri="{FF2B5EF4-FFF2-40B4-BE49-F238E27FC236}">
                <a16:creationId xmlns:a16="http://schemas.microsoft.com/office/drawing/2014/main" id="{E2E551DD-B7A4-4968-A9B5-7D70725D18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1207" y="620688"/>
            <a:ext cx="3881586" cy="58655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0007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2465B980-BA18-4329-98A6-5A8D64E5530A}"/>
              </a:ext>
            </a:extLst>
          </p:cNvPr>
          <p:cNvSpPr>
            <a:spLocks noGrp="1" noChangeArrowheads="1"/>
          </p:cNvSpPr>
          <p:nvPr>
            <p:ph type="title"/>
          </p:nvPr>
        </p:nvSpPr>
        <p:spPr/>
        <p:txBody>
          <a:bodyPr/>
          <a:lstStyle/>
          <a:p>
            <a:r>
              <a:rPr lang="en-US" altLang="en-US" sz="3600" dirty="0" err="1"/>
              <a:t>Beberapa</a:t>
            </a:r>
            <a:r>
              <a:rPr lang="en-US" altLang="en-US" sz="3600" dirty="0"/>
              <a:t> </a:t>
            </a:r>
            <a:r>
              <a:rPr lang="en-US" altLang="en-US" sz="3600" dirty="0" err="1"/>
              <a:t>Definisi</a:t>
            </a:r>
            <a:endParaRPr lang="en-US" altLang="en-US" sz="3600" dirty="0"/>
          </a:p>
        </p:txBody>
      </p:sp>
      <p:sp>
        <p:nvSpPr>
          <p:cNvPr id="64515" name="Rectangle 3">
            <a:extLst>
              <a:ext uri="{FF2B5EF4-FFF2-40B4-BE49-F238E27FC236}">
                <a16:creationId xmlns:a16="http://schemas.microsoft.com/office/drawing/2014/main" id="{2A5BED10-EA51-456C-BC3D-7C19B984C12E}"/>
              </a:ext>
            </a:extLst>
          </p:cNvPr>
          <p:cNvSpPr>
            <a:spLocks noGrp="1" noChangeArrowheads="1"/>
          </p:cNvSpPr>
          <p:nvPr>
            <p:ph idx="1"/>
          </p:nvPr>
        </p:nvSpPr>
        <p:spPr>
          <a:xfrm>
            <a:off x="539552" y="1268760"/>
            <a:ext cx="7772400" cy="4616450"/>
          </a:xfrm>
        </p:spPr>
        <p:txBody>
          <a:bodyPr/>
          <a:lstStyle/>
          <a:p>
            <a:pPr>
              <a:lnSpc>
                <a:spcPct val="80000"/>
              </a:lnSpc>
            </a:pPr>
            <a:r>
              <a:rPr lang="en-US" altLang="en-US" dirty="0"/>
              <a:t>Embryo</a:t>
            </a:r>
          </a:p>
          <a:p>
            <a:pPr lvl="1">
              <a:lnSpc>
                <a:spcPct val="80000"/>
              </a:lnSpc>
            </a:pPr>
            <a:r>
              <a:rPr lang="en-US" altLang="en-US" sz="2400" dirty="0" err="1">
                <a:latin typeface="Segoe UI" panose="020B0502040204020203" pitchFamily="34" charset="0"/>
                <a:cs typeface="Segoe UI" panose="020B0502040204020203" pitchFamily="34" charset="0"/>
              </a:rPr>
              <a:t>Organisme</a:t>
            </a:r>
            <a:r>
              <a:rPr lang="en-US" altLang="en-US" sz="2400" dirty="0">
                <a:latin typeface="Segoe UI" panose="020B0502040204020203" pitchFamily="34" charset="0"/>
                <a:cs typeface="Segoe UI" panose="020B0502040204020203" pitchFamily="34" charset="0"/>
              </a:rPr>
              <a:t> 56 </a:t>
            </a:r>
            <a:r>
              <a:rPr lang="en-US" altLang="en-US" sz="2400" dirty="0" err="1">
                <a:latin typeface="Segoe UI" panose="020B0502040204020203" pitchFamily="34" charset="0"/>
                <a:cs typeface="Segoe UI" panose="020B0502040204020203" pitchFamily="34" charset="0"/>
              </a:rPr>
              <a:t>hari</a:t>
            </a:r>
            <a:r>
              <a:rPr lang="en-US" altLang="en-US" sz="2400" dirty="0">
                <a:latin typeface="Segoe UI" panose="020B0502040204020203" pitchFamily="34" charset="0"/>
                <a:cs typeface="Segoe UI" panose="020B0502040204020203" pitchFamily="34" charset="0"/>
              </a:rPr>
              <a:t> </a:t>
            </a:r>
            <a:r>
              <a:rPr lang="en-US" altLang="en-US" sz="2400" dirty="0" err="1">
                <a:latin typeface="Segoe UI" panose="020B0502040204020203" pitchFamily="34" charset="0"/>
                <a:cs typeface="Segoe UI" panose="020B0502040204020203" pitchFamily="34" charset="0"/>
              </a:rPr>
              <a:t>perkembangan</a:t>
            </a:r>
            <a:r>
              <a:rPr lang="en-US" altLang="en-US" sz="2400" dirty="0">
                <a:latin typeface="Segoe UI" panose="020B0502040204020203" pitchFamily="34" charset="0"/>
                <a:cs typeface="Segoe UI" panose="020B0502040204020203" pitchFamily="34" charset="0"/>
              </a:rPr>
              <a:t> </a:t>
            </a:r>
            <a:r>
              <a:rPr lang="en-US" altLang="en-US" sz="2400" dirty="0" err="1">
                <a:latin typeface="Segoe UI" panose="020B0502040204020203" pitchFamily="34" charset="0"/>
                <a:cs typeface="Segoe UI" panose="020B0502040204020203" pitchFamily="34" charset="0"/>
              </a:rPr>
              <a:t>setelah</a:t>
            </a:r>
            <a:r>
              <a:rPr lang="en-US" altLang="en-US" sz="2400" dirty="0">
                <a:latin typeface="Segoe UI" panose="020B0502040204020203" pitchFamily="34" charset="0"/>
                <a:cs typeface="Segoe UI" panose="020B0502040204020203" pitchFamily="34" charset="0"/>
              </a:rPr>
              <a:t> </a:t>
            </a:r>
            <a:r>
              <a:rPr lang="en-US" altLang="en-US" sz="2400" dirty="0" err="1">
                <a:latin typeface="Segoe UI" panose="020B0502040204020203" pitchFamily="34" charset="0"/>
                <a:cs typeface="Segoe UI" panose="020B0502040204020203" pitchFamily="34" charset="0"/>
              </a:rPr>
              <a:t>fertilisasi</a:t>
            </a:r>
            <a:r>
              <a:rPr lang="en-US" altLang="en-US" sz="2400" dirty="0">
                <a:latin typeface="Segoe UI" panose="020B0502040204020203" pitchFamily="34" charset="0"/>
                <a:cs typeface="Segoe UI" panose="020B0502040204020203" pitchFamily="34" charset="0"/>
              </a:rPr>
              <a:t> </a:t>
            </a:r>
            <a:r>
              <a:rPr lang="en-US" altLang="en-US" sz="2400" dirty="0" err="1">
                <a:latin typeface="Segoe UI" panose="020B0502040204020203" pitchFamily="34" charset="0"/>
                <a:cs typeface="Segoe UI" panose="020B0502040204020203" pitchFamily="34" charset="0"/>
              </a:rPr>
              <a:t>dengan</a:t>
            </a:r>
            <a:r>
              <a:rPr lang="en-US" altLang="en-US" sz="2400" dirty="0">
                <a:latin typeface="Segoe UI" panose="020B0502040204020203" pitchFamily="34" charset="0"/>
                <a:cs typeface="Segoe UI" panose="020B0502040204020203" pitchFamily="34" charset="0"/>
              </a:rPr>
              <a:t> </a:t>
            </a:r>
            <a:r>
              <a:rPr lang="en-US" altLang="en-US" sz="2400" dirty="0" err="1">
                <a:latin typeface="Segoe UI" panose="020B0502040204020203" pitchFamily="34" charset="0"/>
                <a:cs typeface="Segoe UI" panose="020B0502040204020203" pitchFamily="34" charset="0"/>
              </a:rPr>
              <a:t>pengecualian</a:t>
            </a:r>
            <a:r>
              <a:rPr lang="en-US" altLang="en-US" sz="2400" dirty="0">
                <a:latin typeface="Segoe UI" panose="020B0502040204020203" pitchFamily="34" charset="0"/>
                <a:cs typeface="Segoe UI" panose="020B0502040204020203" pitchFamily="34" charset="0"/>
              </a:rPr>
              <a:t> </a:t>
            </a:r>
            <a:r>
              <a:rPr lang="en-US" altLang="en-US" sz="2400" dirty="0" err="1">
                <a:latin typeface="Segoe UI" panose="020B0502040204020203" pitchFamily="34" charset="0"/>
                <a:cs typeface="Segoe UI" panose="020B0502040204020203" pitchFamily="34" charset="0"/>
              </a:rPr>
              <a:t>apabila</a:t>
            </a:r>
            <a:r>
              <a:rPr lang="en-US" altLang="en-US" sz="2400" dirty="0">
                <a:latin typeface="Segoe UI" panose="020B0502040204020203" pitchFamily="34" charset="0"/>
                <a:cs typeface="Segoe UI" panose="020B0502040204020203" pitchFamily="34" charset="0"/>
              </a:rPr>
              <a:t> </a:t>
            </a:r>
            <a:r>
              <a:rPr lang="en-US" altLang="en-US" sz="2400" dirty="0" err="1">
                <a:latin typeface="Segoe UI" panose="020B0502040204020203" pitchFamily="34" charset="0"/>
                <a:cs typeface="Segoe UI" panose="020B0502040204020203" pitchFamily="34" charset="0"/>
              </a:rPr>
              <a:t>perkembangannya</a:t>
            </a:r>
            <a:r>
              <a:rPr lang="en-US" altLang="en-US" sz="2400" dirty="0">
                <a:latin typeface="Segoe UI" panose="020B0502040204020203" pitchFamily="34" charset="0"/>
                <a:cs typeface="Segoe UI" panose="020B0502040204020203" pitchFamily="34" charset="0"/>
              </a:rPr>
              <a:t> </a:t>
            </a:r>
            <a:r>
              <a:rPr lang="en-US" altLang="en-US" sz="2400" dirty="0" err="1">
                <a:latin typeface="Segoe UI" panose="020B0502040204020203" pitchFamily="34" charset="0"/>
                <a:cs typeface="Segoe UI" panose="020B0502040204020203" pitchFamily="34" charset="0"/>
              </a:rPr>
              <a:t>dihentikan</a:t>
            </a:r>
            <a:endParaRPr lang="en-US" altLang="en-US" sz="2400" dirty="0">
              <a:latin typeface="Segoe UI" panose="020B0502040204020203" pitchFamily="34" charset="0"/>
              <a:cs typeface="Segoe UI" panose="020B0502040204020203" pitchFamily="34" charset="0"/>
            </a:endParaRPr>
          </a:p>
          <a:p>
            <a:pPr>
              <a:lnSpc>
                <a:spcPct val="80000"/>
              </a:lnSpc>
            </a:pPr>
            <a:r>
              <a:rPr lang="en-US" altLang="en-US" dirty="0" err="1"/>
              <a:t>Foetus</a:t>
            </a:r>
            <a:endParaRPr lang="en-US" altLang="en-US" dirty="0"/>
          </a:p>
          <a:p>
            <a:pPr lvl="1">
              <a:lnSpc>
                <a:spcPct val="80000"/>
              </a:lnSpc>
            </a:pPr>
            <a:r>
              <a:rPr lang="en-US" altLang="en-US" sz="2400" dirty="0" err="1">
                <a:latin typeface="Segoe UI" panose="020B0502040204020203" pitchFamily="34" charset="0"/>
                <a:cs typeface="Segoe UI" panose="020B0502040204020203" pitchFamily="34" charset="0"/>
              </a:rPr>
              <a:t>Organisme</a:t>
            </a:r>
            <a:r>
              <a:rPr lang="en-US" altLang="en-US" sz="2400" dirty="0">
                <a:latin typeface="Segoe UI" panose="020B0502040204020203" pitchFamily="34" charset="0"/>
                <a:cs typeface="Segoe UI" panose="020B0502040204020203" pitchFamily="34" charset="0"/>
              </a:rPr>
              <a:t> 57 </a:t>
            </a:r>
            <a:r>
              <a:rPr lang="en-US" altLang="en-US" sz="2400" dirty="0" err="1">
                <a:latin typeface="Segoe UI" panose="020B0502040204020203" pitchFamily="34" charset="0"/>
                <a:cs typeface="Segoe UI" panose="020B0502040204020203" pitchFamily="34" charset="0"/>
              </a:rPr>
              <a:t>hari</a:t>
            </a:r>
            <a:r>
              <a:rPr lang="en-US" altLang="en-US" sz="2400" dirty="0">
                <a:latin typeface="Segoe UI" panose="020B0502040204020203" pitchFamily="34" charset="0"/>
                <a:cs typeface="Segoe UI" panose="020B0502040204020203" pitchFamily="34" charset="0"/>
              </a:rPr>
              <a:t> </a:t>
            </a:r>
            <a:r>
              <a:rPr lang="en-US" altLang="en-US" sz="2400" dirty="0" err="1">
                <a:latin typeface="Segoe UI" panose="020B0502040204020203" pitchFamily="34" charset="0"/>
                <a:cs typeface="Segoe UI" panose="020B0502040204020203" pitchFamily="34" charset="0"/>
              </a:rPr>
              <a:t>setelah</a:t>
            </a:r>
            <a:r>
              <a:rPr lang="en-US" altLang="en-US" sz="2400" dirty="0">
                <a:latin typeface="Segoe UI" panose="020B0502040204020203" pitchFamily="34" charset="0"/>
                <a:cs typeface="Segoe UI" panose="020B0502040204020203" pitchFamily="34" charset="0"/>
              </a:rPr>
              <a:t> </a:t>
            </a:r>
            <a:r>
              <a:rPr lang="en-US" altLang="en-US" sz="2400" dirty="0" err="1">
                <a:latin typeface="Segoe UI" panose="020B0502040204020203" pitchFamily="34" charset="0"/>
                <a:cs typeface="Segoe UI" panose="020B0502040204020203" pitchFamily="34" charset="0"/>
              </a:rPr>
              <a:t>perkembangan</a:t>
            </a:r>
            <a:r>
              <a:rPr lang="en-US" altLang="en-US" sz="2400" dirty="0">
                <a:latin typeface="Segoe UI" panose="020B0502040204020203" pitchFamily="34" charset="0"/>
                <a:cs typeface="Segoe UI" panose="020B0502040204020203" pitchFamily="34" charset="0"/>
              </a:rPr>
              <a:t> </a:t>
            </a:r>
            <a:r>
              <a:rPr lang="en-US" altLang="en-US" sz="2400" dirty="0" err="1">
                <a:latin typeface="Segoe UI" panose="020B0502040204020203" pitchFamily="34" charset="0"/>
                <a:cs typeface="Segoe UI" panose="020B0502040204020203" pitchFamily="34" charset="0"/>
              </a:rPr>
              <a:t>sampai</a:t>
            </a:r>
            <a:r>
              <a:rPr lang="en-US" altLang="en-US" sz="2400" dirty="0">
                <a:latin typeface="Segoe UI" panose="020B0502040204020203" pitchFamily="34" charset="0"/>
                <a:cs typeface="Segoe UI" panose="020B0502040204020203" pitchFamily="34" charset="0"/>
              </a:rPr>
              <a:t> </a:t>
            </a:r>
            <a:r>
              <a:rPr lang="en-US" altLang="en-US" sz="2400" dirty="0" err="1">
                <a:latin typeface="Segoe UI" panose="020B0502040204020203" pitchFamily="34" charset="0"/>
                <a:cs typeface="Segoe UI" panose="020B0502040204020203" pitchFamily="34" charset="0"/>
              </a:rPr>
              <a:t>kelahiran</a:t>
            </a:r>
            <a:r>
              <a:rPr lang="en-US" altLang="en-US" sz="2400" dirty="0">
                <a:latin typeface="Segoe UI" panose="020B0502040204020203" pitchFamily="34" charset="0"/>
                <a:cs typeface="Segoe UI" panose="020B0502040204020203" pitchFamily="34" charset="0"/>
              </a:rPr>
              <a:t>. </a:t>
            </a:r>
            <a:endParaRPr lang="en-US" altLang="en-US" dirty="0"/>
          </a:p>
          <a:p>
            <a:pPr>
              <a:lnSpc>
                <a:spcPct val="80000"/>
              </a:lnSpc>
            </a:pPr>
            <a:r>
              <a:rPr lang="en-US" altLang="en-US" dirty="0"/>
              <a:t>Material </a:t>
            </a:r>
            <a:r>
              <a:rPr lang="en-US" altLang="en-US" dirty="0" err="1"/>
              <a:t>Reproduksi</a:t>
            </a:r>
            <a:r>
              <a:rPr lang="en-US" altLang="en-US" dirty="0"/>
              <a:t> </a:t>
            </a:r>
            <a:r>
              <a:rPr lang="en-US" altLang="en-US" dirty="0" err="1"/>
              <a:t>manusia</a:t>
            </a:r>
            <a:endParaRPr lang="en-US" altLang="en-US" dirty="0"/>
          </a:p>
          <a:p>
            <a:pPr lvl="1">
              <a:lnSpc>
                <a:spcPct val="80000"/>
              </a:lnSpc>
            </a:pPr>
            <a:r>
              <a:rPr lang="en-US" altLang="en-US" sz="2400" dirty="0" err="1">
                <a:latin typeface="Segoe UI" panose="020B0502040204020203" pitchFamily="34" charset="0"/>
                <a:cs typeface="Segoe UI" panose="020B0502040204020203" pitchFamily="34" charset="0"/>
              </a:rPr>
              <a:t>Sperma</a:t>
            </a:r>
            <a:r>
              <a:rPr lang="en-US" altLang="en-US" sz="2400" dirty="0">
                <a:latin typeface="Segoe UI" panose="020B0502040204020203" pitchFamily="34" charset="0"/>
                <a:cs typeface="Segoe UI" panose="020B0502040204020203" pitchFamily="34" charset="0"/>
              </a:rPr>
              <a:t>, ovum, </a:t>
            </a:r>
            <a:r>
              <a:rPr lang="en-US" altLang="en-US" sz="2400" dirty="0" err="1">
                <a:latin typeface="Segoe UI" panose="020B0502040204020203" pitchFamily="34" charset="0"/>
                <a:cs typeface="Segoe UI" panose="020B0502040204020203" pitchFamily="34" charset="0"/>
              </a:rPr>
              <a:t>atau</a:t>
            </a:r>
            <a:r>
              <a:rPr lang="en-US" altLang="en-US" sz="2400" dirty="0">
                <a:latin typeface="Segoe UI" panose="020B0502040204020203" pitchFamily="34" charset="0"/>
                <a:cs typeface="Segoe UI" panose="020B0502040204020203" pitchFamily="34" charset="0"/>
              </a:rPr>
              <a:t> </a:t>
            </a:r>
            <a:r>
              <a:rPr lang="en-US" altLang="en-US" sz="2400" dirty="0" err="1">
                <a:latin typeface="Segoe UI" panose="020B0502040204020203" pitchFamily="34" charset="0"/>
                <a:cs typeface="Segoe UI" panose="020B0502040204020203" pitchFamily="34" charset="0"/>
              </a:rPr>
              <a:t>sel</a:t>
            </a:r>
            <a:r>
              <a:rPr lang="en-US" altLang="en-US" sz="2400" dirty="0">
                <a:latin typeface="Segoe UI" panose="020B0502040204020203" pitchFamily="34" charset="0"/>
                <a:cs typeface="Segoe UI" panose="020B0502040204020203" pitchFamily="34" charset="0"/>
              </a:rPr>
              <a:t> </a:t>
            </a:r>
            <a:r>
              <a:rPr lang="en-US" altLang="en-US" sz="2400" dirty="0" err="1">
                <a:latin typeface="Segoe UI" panose="020B0502040204020203" pitchFamily="34" charset="0"/>
                <a:cs typeface="Segoe UI" panose="020B0502040204020203" pitchFamily="34" charset="0"/>
              </a:rPr>
              <a:t>manusia</a:t>
            </a:r>
            <a:r>
              <a:rPr lang="en-US" altLang="en-US" sz="2400" dirty="0">
                <a:latin typeface="Segoe UI" panose="020B0502040204020203" pitchFamily="34" charset="0"/>
                <a:cs typeface="Segoe UI" panose="020B0502040204020203" pitchFamily="34" charset="0"/>
              </a:rPr>
              <a:t> </a:t>
            </a:r>
            <a:r>
              <a:rPr lang="en-US" altLang="en-US" sz="2400" dirty="0" err="1">
                <a:latin typeface="Segoe UI" panose="020B0502040204020203" pitchFamily="34" charset="0"/>
                <a:cs typeface="Segoe UI" panose="020B0502040204020203" pitchFamily="34" charset="0"/>
              </a:rPr>
              <a:t>atau</a:t>
            </a:r>
            <a:r>
              <a:rPr lang="en-US" altLang="en-US" sz="2400" dirty="0">
                <a:latin typeface="Segoe UI" panose="020B0502040204020203" pitchFamily="34" charset="0"/>
                <a:cs typeface="Segoe UI" panose="020B0502040204020203" pitchFamily="34" charset="0"/>
              </a:rPr>
              <a:t> gen </a:t>
            </a:r>
            <a:r>
              <a:rPr lang="en-US" altLang="en-US" sz="2400" dirty="0" err="1">
                <a:latin typeface="Segoe UI" panose="020B0502040204020203" pitchFamily="34" charset="0"/>
                <a:cs typeface="Segoe UI" panose="020B0502040204020203" pitchFamily="34" charset="0"/>
              </a:rPr>
              <a:t>manusia</a:t>
            </a:r>
            <a:r>
              <a:rPr lang="en-US" altLang="en-US" sz="2400" dirty="0">
                <a:latin typeface="Segoe UI" panose="020B0502040204020203" pitchFamily="34" charset="0"/>
                <a:cs typeface="Segoe UI" panose="020B0502040204020203" pitchFamily="34" charset="0"/>
              </a:rPr>
              <a:t> </a:t>
            </a:r>
            <a:r>
              <a:rPr lang="en-US" altLang="en-US" sz="2400" dirty="0" err="1">
                <a:latin typeface="Segoe UI" panose="020B0502040204020203" pitchFamily="34" charset="0"/>
                <a:cs typeface="Segoe UI" panose="020B0502040204020203" pitchFamily="34" charset="0"/>
              </a:rPr>
              <a:t>termasuk</a:t>
            </a:r>
            <a:r>
              <a:rPr lang="en-US" altLang="en-US" sz="2400" dirty="0">
                <a:latin typeface="Segoe UI" panose="020B0502040204020203" pitchFamily="34" charset="0"/>
                <a:cs typeface="Segoe UI" panose="020B0502040204020203" pitchFamily="34" charset="0"/>
              </a:rPr>
              <a:t> </a:t>
            </a:r>
            <a:r>
              <a:rPr lang="en-US" altLang="en-US" sz="2400" dirty="0" err="1">
                <a:latin typeface="Segoe UI" panose="020B0502040204020203" pitchFamily="34" charset="0"/>
                <a:cs typeface="Segoe UI" panose="020B0502040204020203" pitchFamily="34" charset="0"/>
              </a:rPr>
              <a:t>bagian-bagiannya</a:t>
            </a:r>
            <a:endParaRPr lang="en-US" altLang="en-US" sz="2400" dirty="0">
              <a:latin typeface="Segoe UI" panose="020B0502040204020203" pitchFamily="34" charset="0"/>
              <a:cs typeface="Segoe UI" panose="020B0502040204020203"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0022E45D-F8E3-45C4-AD0C-5D8ADB4199BA}"/>
              </a:ext>
            </a:extLst>
          </p:cNvPr>
          <p:cNvSpPr>
            <a:spLocks noGrp="1" noChangeArrowheads="1"/>
          </p:cNvSpPr>
          <p:nvPr>
            <p:ph type="title"/>
          </p:nvPr>
        </p:nvSpPr>
        <p:spPr>
          <a:xfrm>
            <a:off x="1187450" y="333375"/>
            <a:ext cx="7772400" cy="1143000"/>
          </a:xfrm>
        </p:spPr>
        <p:txBody>
          <a:bodyPr/>
          <a:lstStyle/>
          <a:p>
            <a:r>
              <a:rPr lang="en-US" altLang="en-US" sz="3600" dirty="0" err="1"/>
              <a:t>Beberapa</a:t>
            </a:r>
            <a:r>
              <a:rPr lang="en-US" altLang="en-US" sz="3600" dirty="0"/>
              <a:t> </a:t>
            </a:r>
            <a:r>
              <a:rPr lang="en-US" altLang="en-US" sz="3600" dirty="0" err="1"/>
              <a:t>Definis</a:t>
            </a:r>
            <a:endParaRPr lang="en-US" altLang="en-US" sz="3600" dirty="0"/>
          </a:p>
        </p:txBody>
      </p:sp>
      <p:sp>
        <p:nvSpPr>
          <p:cNvPr id="66563" name="Rectangle 3">
            <a:extLst>
              <a:ext uri="{FF2B5EF4-FFF2-40B4-BE49-F238E27FC236}">
                <a16:creationId xmlns:a16="http://schemas.microsoft.com/office/drawing/2014/main" id="{07F3C5C5-3F97-444C-8E01-7B773E656BF2}"/>
              </a:ext>
            </a:extLst>
          </p:cNvPr>
          <p:cNvSpPr>
            <a:spLocks noGrp="1" noChangeArrowheads="1"/>
          </p:cNvSpPr>
          <p:nvPr>
            <p:ph idx="1"/>
          </p:nvPr>
        </p:nvSpPr>
        <p:spPr>
          <a:xfrm>
            <a:off x="1116013" y="1700213"/>
            <a:ext cx="7772400" cy="4679950"/>
          </a:xfrm>
        </p:spPr>
        <p:txBody>
          <a:bodyPr/>
          <a:lstStyle/>
          <a:p>
            <a:pPr marL="244475" indent="-244475">
              <a:lnSpc>
                <a:spcPct val="90000"/>
              </a:lnSpc>
            </a:pPr>
            <a:r>
              <a:rPr lang="en-US" altLang="en-US" dirty="0"/>
              <a:t>Human clone</a:t>
            </a:r>
          </a:p>
          <a:p>
            <a:pPr marL="423863" lvl="1" indent="3175">
              <a:lnSpc>
                <a:spcPct val="90000"/>
              </a:lnSpc>
            </a:pPr>
            <a:r>
              <a:rPr lang="en-US" altLang="en-US" sz="2400" dirty="0"/>
              <a:t> </a:t>
            </a:r>
            <a:r>
              <a:rPr lang="en-US" altLang="en-US" sz="2400" dirty="0" err="1"/>
              <a:t>Embrio</a:t>
            </a:r>
            <a:r>
              <a:rPr lang="en-US" altLang="en-US" sz="2400" dirty="0"/>
              <a:t> </a:t>
            </a:r>
            <a:r>
              <a:rPr lang="en-US" altLang="en-US" sz="2400" dirty="0" err="1"/>
              <a:t>hasil</a:t>
            </a:r>
            <a:r>
              <a:rPr lang="en-US" altLang="en-US" sz="2400" dirty="0"/>
              <a:t> </a:t>
            </a:r>
            <a:r>
              <a:rPr lang="en-US" altLang="en-US" sz="2400" dirty="0" err="1"/>
              <a:t>manipulasi</a:t>
            </a:r>
            <a:r>
              <a:rPr lang="en-US" altLang="en-US" sz="2400" dirty="0"/>
              <a:t> </a:t>
            </a:r>
            <a:r>
              <a:rPr lang="en-US" altLang="en-US" sz="2400" dirty="0" err="1"/>
              <a:t>dari</a:t>
            </a:r>
            <a:r>
              <a:rPr lang="en-US" altLang="en-US" sz="2400" dirty="0"/>
              <a:t> material </a:t>
            </a:r>
            <a:r>
              <a:rPr lang="en-US" altLang="en-US" sz="2400" dirty="0" err="1"/>
              <a:t>reproduksi</a:t>
            </a:r>
            <a:r>
              <a:rPr lang="en-US" altLang="en-US" sz="2400" dirty="0"/>
              <a:t> </a:t>
            </a:r>
            <a:r>
              <a:rPr lang="en-US" altLang="en-US" sz="2400" dirty="0" err="1"/>
              <a:t>manusia</a:t>
            </a:r>
            <a:r>
              <a:rPr lang="en-US" altLang="en-US" sz="2400" dirty="0"/>
              <a:t> </a:t>
            </a:r>
            <a:r>
              <a:rPr lang="en-US" altLang="en-US" sz="2400" dirty="0" err="1"/>
              <a:t>atau</a:t>
            </a:r>
            <a:r>
              <a:rPr lang="en-US" altLang="en-US" sz="2400" dirty="0"/>
              <a:t> </a:t>
            </a:r>
            <a:r>
              <a:rPr lang="en-US" altLang="en-US" sz="2400" dirty="0" err="1"/>
              <a:t>embrio</a:t>
            </a:r>
            <a:r>
              <a:rPr lang="en-US" altLang="en-US" sz="2400" dirty="0"/>
              <a:t> yang </a:t>
            </a:r>
            <a:r>
              <a:rPr lang="en-US" altLang="en-US" sz="2400" dirty="0" err="1"/>
              <a:t>mengandung</a:t>
            </a:r>
            <a:r>
              <a:rPr lang="en-US" altLang="en-US" sz="2400" dirty="0"/>
              <a:t> </a:t>
            </a:r>
            <a:r>
              <a:rPr lang="en-US" altLang="en-US" sz="2400" dirty="0" err="1"/>
              <a:t>satu</a:t>
            </a:r>
            <a:r>
              <a:rPr lang="en-US" altLang="en-US" sz="2400" dirty="0"/>
              <a:t> set </a:t>
            </a:r>
            <a:r>
              <a:rPr lang="en-US" altLang="en-US" sz="2400" dirty="0" err="1"/>
              <a:t>krosomom</a:t>
            </a:r>
            <a:r>
              <a:rPr lang="en-US" altLang="en-US" sz="2400" dirty="0"/>
              <a:t> diploid </a:t>
            </a:r>
            <a:r>
              <a:rPr lang="en-US" altLang="en-US" sz="2400" dirty="0" err="1"/>
              <a:t>dari</a:t>
            </a:r>
            <a:r>
              <a:rPr lang="en-US" altLang="en-US" sz="2400" dirty="0"/>
              <a:t> </a:t>
            </a:r>
            <a:r>
              <a:rPr lang="en-US" altLang="en-US" sz="2400" dirty="0" err="1"/>
              <a:t>satu</a:t>
            </a:r>
            <a:r>
              <a:rPr lang="en-US" altLang="en-US" sz="2400" dirty="0"/>
              <a:t> </a:t>
            </a:r>
            <a:r>
              <a:rPr lang="en-US" altLang="en-US" sz="2400" dirty="0" err="1"/>
              <a:t>manusia</a:t>
            </a:r>
            <a:r>
              <a:rPr lang="en-US" altLang="en-US" sz="2400" dirty="0"/>
              <a:t>, </a:t>
            </a:r>
            <a:r>
              <a:rPr lang="en-US" altLang="en-US" sz="2400" dirty="0" err="1"/>
              <a:t>foetus</a:t>
            </a:r>
            <a:r>
              <a:rPr lang="en-US" altLang="en-US" sz="2400" dirty="0"/>
              <a:t> </a:t>
            </a:r>
            <a:r>
              <a:rPr lang="en-US" altLang="en-US" sz="2400" dirty="0" err="1"/>
              <a:t>atau</a:t>
            </a:r>
            <a:r>
              <a:rPr lang="en-US" altLang="en-US" sz="2400" dirty="0"/>
              <a:t> </a:t>
            </a:r>
            <a:r>
              <a:rPr lang="en-US" altLang="en-US" sz="2400" dirty="0" err="1"/>
              <a:t>embrio</a:t>
            </a:r>
            <a:r>
              <a:rPr lang="en-US" altLang="en-US" sz="2400" dirty="0"/>
              <a:t>. </a:t>
            </a:r>
            <a:endParaRPr lang="en-US" altLang="en-US" sz="1400" dirty="0"/>
          </a:p>
          <a:p>
            <a:pPr marL="423863" lvl="1" indent="3175">
              <a:lnSpc>
                <a:spcPct val="90000"/>
              </a:lnSpc>
            </a:pPr>
            <a:endParaRPr lang="en-CA" altLang="en-US" sz="2400" dirty="0"/>
          </a:p>
          <a:p>
            <a:pPr marL="244475" indent="-244475">
              <a:lnSpc>
                <a:spcPct val="90000"/>
              </a:lnSpc>
            </a:pPr>
            <a:r>
              <a:rPr lang="en-US" altLang="en-US" dirty="0"/>
              <a:t>Surrogate mother</a:t>
            </a:r>
            <a:endParaRPr lang="en-CA" altLang="en-US" dirty="0"/>
          </a:p>
          <a:p>
            <a:pPr marL="423863" lvl="1" indent="3175">
              <a:lnSpc>
                <a:spcPct val="90000"/>
              </a:lnSpc>
            </a:pPr>
            <a:r>
              <a:rPr lang="en-US" altLang="en-US" sz="2400" dirty="0"/>
              <a:t> </a:t>
            </a:r>
            <a:r>
              <a:rPr lang="en-US" altLang="en-US" sz="2400" dirty="0">
                <a:latin typeface="Segoe UI" panose="020B0502040204020203" pitchFamily="34" charset="0"/>
                <a:cs typeface="Segoe UI" panose="020B0502040204020203" pitchFamily="34" charset="0"/>
              </a:rPr>
              <a:t>Wanita yang </a:t>
            </a:r>
            <a:r>
              <a:rPr lang="en-US" altLang="en-US" sz="2400" dirty="0" err="1">
                <a:latin typeface="Segoe UI" panose="020B0502040204020203" pitchFamily="34" charset="0"/>
                <a:cs typeface="Segoe UI" panose="020B0502040204020203" pitchFamily="34" charset="0"/>
              </a:rPr>
              <a:t>menjadi</a:t>
            </a:r>
            <a:r>
              <a:rPr lang="en-US" altLang="en-US" sz="2400" dirty="0">
                <a:latin typeface="Segoe UI" panose="020B0502040204020203" pitchFamily="34" charset="0"/>
                <a:cs typeface="Segoe UI" panose="020B0502040204020203" pitchFamily="34" charset="0"/>
              </a:rPr>
              <a:t> </a:t>
            </a:r>
            <a:r>
              <a:rPr lang="en-US" altLang="en-US" sz="2400" dirty="0" err="1">
                <a:latin typeface="Segoe UI" panose="020B0502040204020203" pitchFamily="34" charset="0"/>
                <a:cs typeface="Segoe UI" panose="020B0502040204020203" pitchFamily="34" charset="0"/>
              </a:rPr>
              <a:t>ibu</a:t>
            </a:r>
            <a:r>
              <a:rPr lang="en-US" altLang="en-US" sz="2400" dirty="0">
                <a:latin typeface="Segoe UI" panose="020B0502040204020203" pitchFamily="34" charset="0"/>
                <a:cs typeface="Segoe UI" panose="020B0502040204020203" pitchFamily="34" charset="0"/>
              </a:rPr>
              <a:t> </a:t>
            </a:r>
            <a:r>
              <a:rPr lang="en-US" altLang="en-US" sz="2400" dirty="0" err="1">
                <a:latin typeface="Segoe UI" panose="020B0502040204020203" pitchFamily="34" charset="0"/>
                <a:cs typeface="Segoe UI" panose="020B0502040204020203" pitchFamily="34" charset="0"/>
              </a:rPr>
              <a:t>pengganti</a:t>
            </a:r>
            <a:r>
              <a:rPr lang="en-US" altLang="en-US" sz="2400" dirty="0">
                <a:latin typeface="Segoe UI" panose="020B0502040204020203" pitchFamily="34" charset="0"/>
                <a:cs typeface="Segoe UI" panose="020B0502040204020203" pitchFamily="34" charset="0"/>
              </a:rPr>
              <a:t> yang </a:t>
            </a:r>
            <a:r>
              <a:rPr lang="en-US" altLang="en-US" sz="2400" dirty="0" err="1">
                <a:latin typeface="Segoe UI" panose="020B0502040204020203" pitchFamily="34" charset="0"/>
                <a:cs typeface="Segoe UI" panose="020B0502040204020203" pitchFamily="34" charset="0"/>
              </a:rPr>
              <a:t>mengandung</a:t>
            </a:r>
            <a:r>
              <a:rPr lang="en-US" altLang="en-US" sz="2400" dirty="0">
                <a:latin typeface="Segoe UI" panose="020B0502040204020203" pitchFamily="34" charset="0"/>
                <a:cs typeface="Segoe UI" panose="020B0502040204020203" pitchFamily="34" charset="0"/>
              </a:rPr>
              <a:t> </a:t>
            </a:r>
            <a:r>
              <a:rPr lang="en-US" altLang="en-US" sz="2400" dirty="0" err="1">
                <a:latin typeface="Segoe UI" panose="020B0502040204020203" pitchFamily="34" charset="0"/>
                <a:cs typeface="Segoe UI" panose="020B0502040204020203" pitchFamily="34" charset="0"/>
              </a:rPr>
              <a:t>anak</a:t>
            </a:r>
            <a:r>
              <a:rPr lang="en-US" altLang="en-US" sz="2400" dirty="0">
                <a:latin typeface="Segoe UI" panose="020B0502040204020203" pitchFamily="34" charset="0"/>
                <a:cs typeface="Segoe UI" panose="020B0502040204020203" pitchFamily="34" charset="0"/>
              </a:rPr>
              <a:t> orang lain</a:t>
            </a:r>
          </a:p>
          <a:p>
            <a:pPr marL="423863" lvl="1" indent="3175">
              <a:lnSpc>
                <a:spcPct val="90000"/>
              </a:lnSpc>
              <a:buFontTx/>
              <a:buNone/>
            </a:pPr>
            <a:endParaRPr lang="en-US" altLang="en-US" sz="2400" dirty="0"/>
          </a:p>
          <a:p>
            <a:pPr marL="423863" lvl="1" indent="3175">
              <a:lnSpc>
                <a:spcPct val="90000"/>
              </a:lnSpc>
            </a:pPr>
            <a:endParaRPr lang="en-US" alt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ethic in Assisted reproduction technology">
            <a:extLst>
              <a:ext uri="{FF2B5EF4-FFF2-40B4-BE49-F238E27FC236}">
                <a16:creationId xmlns:a16="http://schemas.microsoft.com/office/drawing/2014/main" id="{B7258712-D1E1-4456-8248-9D61E2F3B3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0"/>
            <a:ext cx="51816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318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0CC144EC-8A7B-4F5A-9472-D3352A780827}"/>
              </a:ext>
            </a:extLst>
          </p:cNvPr>
          <p:cNvSpPr>
            <a:spLocks noGrp="1" noChangeArrowheads="1"/>
          </p:cNvSpPr>
          <p:nvPr>
            <p:ph type="title"/>
          </p:nvPr>
        </p:nvSpPr>
        <p:spPr/>
        <p:txBody>
          <a:bodyPr/>
          <a:lstStyle/>
          <a:p>
            <a:r>
              <a:rPr lang="en-US" altLang="en-US" sz="3600" dirty="0" err="1"/>
              <a:t>Aktivitas</a:t>
            </a:r>
            <a:r>
              <a:rPr lang="en-US" altLang="en-US" sz="3600" dirty="0"/>
              <a:t> yang </a:t>
            </a:r>
            <a:r>
              <a:rPr lang="en-US" altLang="en-US" sz="3600" dirty="0" err="1"/>
              <a:t>dilarang</a:t>
            </a:r>
            <a:endParaRPr lang="en-US" altLang="en-US" sz="3600" dirty="0"/>
          </a:p>
        </p:txBody>
      </p:sp>
      <p:sp>
        <p:nvSpPr>
          <p:cNvPr id="70659" name="Rectangle 3">
            <a:extLst>
              <a:ext uri="{FF2B5EF4-FFF2-40B4-BE49-F238E27FC236}">
                <a16:creationId xmlns:a16="http://schemas.microsoft.com/office/drawing/2014/main" id="{16DEACFB-CDD9-483E-9770-EA82D4FC609C}"/>
              </a:ext>
            </a:extLst>
          </p:cNvPr>
          <p:cNvSpPr>
            <a:spLocks noGrp="1" noChangeArrowheads="1"/>
          </p:cNvSpPr>
          <p:nvPr>
            <p:ph idx="1"/>
          </p:nvPr>
        </p:nvSpPr>
        <p:spPr>
          <a:xfrm>
            <a:off x="457200" y="1268760"/>
            <a:ext cx="8229600" cy="4525963"/>
          </a:xfrm>
        </p:spPr>
        <p:txBody>
          <a:bodyPr/>
          <a:lstStyle/>
          <a:p>
            <a:pPr lvl="1"/>
            <a:r>
              <a:rPr lang="en-US" altLang="en-US" sz="3200" dirty="0" err="1"/>
              <a:t>Menciptakan</a:t>
            </a:r>
            <a:r>
              <a:rPr lang="en-US" altLang="en-US" sz="3200" dirty="0"/>
              <a:t> cloning </a:t>
            </a:r>
            <a:r>
              <a:rPr lang="en-US" altLang="en-US" sz="3200" dirty="0" err="1"/>
              <a:t>manusia</a:t>
            </a:r>
            <a:r>
              <a:rPr lang="en-US" altLang="en-US" sz="3200" dirty="0"/>
              <a:t> </a:t>
            </a:r>
            <a:r>
              <a:rPr lang="en-US" altLang="en-US" sz="3200" dirty="0" err="1"/>
              <a:t>dengan</a:t>
            </a:r>
            <a:r>
              <a:rPr lang="en-US" altLang="en-US" sz="3200" dirty="0"/>
              <a:t> </a:t>
            </a:r>
            <a:r>
              <a:rPr lang="en-US" altLang="en-US" sz="3200" dirty="0" err="1"/>
              <a:t>tujuan</a:t>
            </a:r>
            <a:r>
              <a:rPr lang="en-US" altLang="en-US" sz="3200" dirty="0"/>
              <a:t> </a:t>
            </a:r>
            <a:r>
              <a:rPr lang="en-US" altLang="en-US" sz="3200" dirty="0" err="1"/>
              <a:t>apapun</a:t>
            </a:r>
            <a:r>
              <a:rPr lang="en-US" altLang="en-US" sz="3200" dirty="0"/>
              <a:t>. </a:t>
            </a:r>
          </a:p>
          <a:p>
            <a:pPr lvl="1"/>
            <a:r>
              <a:rPr lang="en-US" altLang="en-US" sz="3200" dirty="0" err="1"/>
              <a:t>Menciptakan</a:t>
            </a:r>
            <a:r>
              <a:rPr lang="en-US" altLang="en-US" sz="3200" dirty="0"/>
              <a:t> </a:t>
            </a:r>
            <a:r>
              <a:rPr lang="en-US" altLang="en-US" sz="3200" dirty="0" err="1"/>
              <a:t>embrio</a:t>
            </a:r>
            <a:r>
              <a:rPr lang="en-US" altLang="en-US" sz="3200" dirty="0"/>
              <a:t> in vitro </a:t>
            </a:r>
            <a:r>
              <a:rPr lang="en-US" altLang="en-US" sz="3200" dirty="0" err="1"/>
              <a:t>dengan</a:t>
            </a:r>
            <a:r>
              <a:rPr lang="en-US" altLang="en-US" sz="3200" dirty="0"/>
              <a:t> </a:t>
            </a:r>
            <a:r>
              <a:rPr lang="en-US" altLang="en-US" sz="3200" dirty="0" err="1"/>
              <a:t>tujuan</a:t>
            </a:r>
            <a:r>
              <a:rPr lang="en-US" altLang="en-US" sz="3200" dirty="0"/>
              <a:t> </a:t>
            </a:r>
            <a:r>
              <a:rPr lang="en-US" altLang="en-US" sz="3200" dirty="0" err="1"/>
              <a:t>selain</a:t>
            </a:r>
            <a:r>
              <a:rPr lang="en-US" altLang="en-US" sz="3200" dirty="0"/>
              <a:t> ART</a:t>
            </a:r>
          </a:p>
          <a:p>
            <a:pPr lvl="1"/>
            <a:r>
              <a:rPr lang="en-US" altLang="en-US" sz="3200" dirty="0" err="1"/>
              <a:t>Menciptakan</a:t>
            </a:r>
            <a:r>
              <a:rPr lang="en-US" altLang="en-US" sz="3200" dirty="0"/>
              <a:t> </a:t>
            </a:r>
            <a:r>
              <a:rPr lang="en-US" altLang="en-US" sz="3200" dirty="0" err="1"/>
              <a:t>embrio</a:t>
            </a:r>
            <a:r>
              <a:rPr lang="en-US" altLang="en-US" sz="3200" dirty="0"/>
              <a:t> </a:t>
            </a:r>
            <a:r>
              <a:rPr lang="en-US" altLang="en-US" sz="3200" dirty="0" err="1"/>
              <a:t>dari</a:t>
            </a:r>
            <a:r>
              <a:rPr lang="en-US" altLang="en-US" sz="3200" dirty="0"/>
              <a:t> </a:t>
            </a:r>
            <a:r>
              <a:rPr lang="en-US" altLang="en-US" sz="3200" dirty="0" err="1"/>
              <a:t>embrio</a:t>
            </a:r>
            <a:r>
              <a:rPr lang="en-US" altLang="en-US" sz="3200" dirty="0"/>
              <a:t> </a:t>
            </a:r>
            <a:r>
              <a:rPr lang="en-US" altLang="en-US" sz="3200" dirty="0" err="1"/>
              <a:t>atau</a:t>
            </a:r>
            <a:r>
              <a:rPr lang="en-US" altLang="en-US" sz="3200" dirty="0"/>
              <a:t> fetus </a:t>
            </a:r>
          </a:p>
          <a:p>
            <a:pPr lvl="1"/>
            <a:r>
              <a:rPr lang="en-US" altLang="en-US" sz="3200" dirty="0" err="1"/>
              <a:t>Menumbuhkan</a:t>
            </a:r>
            <a:r>
              <a:rPr lang="en-US" altLang="en-US" sz="3200" dirty="0"/>
              <a:t> </a:t>
            </a:r>
            <a:r>
              <a:rPr lang="en-US" altLang="en-US" sz="3200" dirty="0" err="1"/>
              <a:t>embrio</a:t>
            </a:r>
            <a:r>
              <a:rPr lang="en-US" altLang="en-US" sz="3200" dirty="0"/>
              <a:t> </a:t>
            </a:r>
            <a:r>
              <a:rPr lang="en-US" altLang="en-US" sz="3200" dirty="0" err="1"/>
              <a:t>diluar</a:t>
            </a:r>
            <a:r>
              <a:rPr lang="en-US" altLang="en-US" sz="3200" dirty="0"/>
              <a:t> </a:t>
            </a:r>
            <a:r>
              <a:rPr lang="en-US" altLang="en-US" sz="3200" dirty="0" err="1"/>
              <a:t>tubuh</a:t>
            </a:r>
            <a:r>
              <a:rPr lang="en-US" altLang="en-US" sz="3200" dirty="0"/>
              <a:t> </a:t>
            </a:r>
            <a:r>
              <a:rPr lang="en-US" altLang="en-US" sz="3200" dirty="0" err="1"/>
              <a:t>lebih</a:t>
            </a:r>
            <a:r>
              <a:rPr lang="en-US" altLang="en-US" sz="3200" dirty="0"/>
              <a:t> </a:t>
            </a:r>
            <a:r>
              <a:rPr lang="en-US" altLang="en-US" sz="3200" dirty="0" err="1"/>
              <a:t>dari</a:t>
            </a:r>
            <a:r>
              <a:rPr lang="en-US" altLang="en-US" sz="3200" dirty="0"/>
              <a:t> 14 </a:t>
            </a:r>
            <a:r>
              <a:rPr lang="en-US" altLang="en-US" sz="3200" dirty="0" err="1"/>
              <a:t>hari</a:t>
            </a:r>
            <a:endParaRPr lang="en-US" alt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356C1844-B7D5-4B1A-8232-84983FA54CF7}"/>
              </a:ext>
            </a:extLst>
          </p:cNvPr>
          <p:cNvSpPr>
            <a:spLocks noGrp="1" noChangeArrowheads="1"/>
          </p:cNvSpPr>
          <p:nvPr>
            <p:ph type="title"/>
          </p:nvPr>
        </p:nvSpPr>
        <p:spPr/>
        <p:txBody>
          <a:bodyPr/>
          <a:lstStyle/>
          <a:p>
            <a:r>
              <a:rPr lang="en-US" altLang="en-US" sz="3600" dirty="0" err="1"/>
              <a:t>Aktivitas</a:t>
            </a:r>
            <a:r>
              <a:rPr lang="en-US" altLang="en-US" sz="3600" dirty="0"/>
              <a:t> yang </a:t>
            </a:r>
            <a:r>
              <a:rPr lang="en-US" altLang="en-US" sz="3600" dirty="0" err="1"/>
              <a:t>dilarang</a:t>
            </a:r>
            <a:endParaRPr lang="en-US" altLang="en-US" sz="3600" dirty="0"/>
          </a:p>
        </p:txBody>
      </p:sp>
      <p:sp>
        <p:nvSpPr>
          <p:cNvPr id="71683" name="Rectangle 3">
            <a:extLst>
              <a:ext uri="{FF2B5EF4-FFF2-40B4-BE49-F238E27FC236}">
                <a16:creationId xmlns:a16="http://schemas.microsoft.com/office/drawing/2014/main" id="{FB039B6D-9CAB-475E-8FE8-F67ADE13C0E9}"/>
              </a:ext>
            </a:extLst>
          </p:cNvPr>
          <p:cNvSpPr>
            <a:spLocks noGrp="1" noChangeArrowheads="1"/>
          </p:cNvSpPr>
          <p:nvPr>
            <p:ph idx="1"/>
          </p:nvPr>
        </p:nvSpPr>
        <p:spPr/>
        <p:txBody>
          <a:bodyPr/>
          <a:lstStyle/>
          <a:p>
            <a:pPr lvl="1"/>
            <a:r>
              <a:rPr lang="en-US" altLang="en-US" sz="2400" dirty="0" err="1"/>
              <a:t>Identikasi</a:t>
            </a:r>
            <a:r>
              <a:rPr lang="en-US" altLang="en-US" sz="2400" dirty="0"/>
              <a:t> sex </a:t>
            </a:r>
            <a:r>
              <a:rPr lang="en-US" altLang="en-US" sz="2400" dirty="0" err="1"/>
              <a:t>embrio</a:t>
            </a:r>
            <a:r>
              <a:rPr lang="en-US" altLang="en-US" sz="2400" dirty="0"/>
              <a:t> </a:t>
            </a:r>
            <a:r>
              <a:rPr lang="en-US" altLang="en-US" sz="2400" dirty="0" err="1"/>
              <a:t>hasil</a:t>
            </a:r>
            <a:r>
              <a:rPr lang="en-US" altLang="en-US" sz="2400" dirty="0"/>
              <a:t> in vitro dan </a:t>
            </a:r>
            <a:r>
              <a:rPr lang="en-US" altLang="en-US" sz="2400" dirty="0" err="1"/>
              <a:t>memanipulasinya</a:t>
            </a:r>
            <a:r>
              <a:rPr lang="en-US" altLang="en-US" sz="2400" dirty="0"/>
              <a:t> </a:t>
            </a:r>
          </a:p>
          <a:p>
            <a:pPr lvl="1"/>
            <a:r>
              <a:rPr lang="en-US" altLang="en-US" sz="2400" dirty="0" err="1"/>
              <a:t>Transplantasi</a:t>
            </a:r>
            <a:r>
              <a:rPr lang="en-US" altLang="en-US" sz="2400" dirty="0"/>
              <a:t> material non reproductive </a:t>
            </a:r>
            <a:r>
              <a:rPr lang="en-US" altLang="en-US" sz="2400" dirty="0" err="1"/>
              <a:t>manusia</a:t>
            </a:r>
            <a:r>
              <a:rPr lang="en-US" altLang="en-US" sz="2400" dirty="0"/>
              <a:t> </a:t>
            </a:r>
            <a:r>
              <a:rPr lang="en-US" altLang="en-US" sz="2400" dirty="0" err="1"/>
              <a:t>ke</a:t>
            </a:r>
            <a:r>
              <a:rPr lang="en-US" altLang="en-US" sz="2400" dirty="0"/>
              <a:t> </a:t>
            </a:r>
            <a:r>
              <a:rPr lang="en-US" altLang="en-US" sz="2400" dirty="0" err="1"/>
              <a:t>tubuh</a:t>
            </a:r>
            <a:r>
              <a:rPr lang="en-US" altLang="en-US" sz="2400" dirty="0"/>
              <a:t> </a:t>
            </a:r>
            <a:r>
              <a:rPr lang="en-US" altLang="en-US" sz="2400" dirty="0" err="1"/>
              <a:t>manusia</a:t>
            </a:r>
            <a:r>
              <a:rPr lang="en-US" altLang="en-US" sz="2400" dirty="0"/>
              <a:t>. </a:t>
            </a:r>
          </a:p>
          <a:p>
            <a:pPr lvl="1"/>
            <a:r>
              <a:rPr lang="en-US" altLang="en-US" sz="2400" dirty="0" err="1"/>
              <a:t>Menciptakan</a:t>
            </a:r>
            <a:r>
              <a:rPr lang="en-US" altLang="en-US" sz="2400" dirty="0"/>
              <a:t> </a:t>
            </a:r>
            <a:r>
              <a:rPr lang="en-US" altLang="en-US" sz="2400" dirty="0" err="1"/>
              <a:t>manusia</a:t>
            </a:r>
            <a:r>
              <a:rPr lang="en-US" altLang="en-US" sz="2400" dirty="0"/>
              <a:t> </a:t>
            </a:r>
            <a:r>
              <a:rPr lang="en-US" altLang="en-US" sz="2400" dirty="0" err="1"/>
              <a:t>dari</a:t>
            </a:r>
            <a:r>
              <a:rPr lang="en-US" altLang="en-US" sz="2400" dirty="0"/>
              <a:t> material </a:t>
            </a:r>
            <a:r>
              <a:rPr lang="en-US" altLang="en-US" sz="2400" dirty="0" err="1"/>
              <a:t>reproduktif</a:t>
            </a:r>
            <a:r>
              <a:rPr lang="en-US" altLang="en-US" sz="2400" dirty="0"/>
              <a:t> </a:t>
            </a:r>
            <a:r>
              <a:rPr lang="en-US" altLang="en-US" sz="2400" dirty="0" err="1"/>
              <a:t>lalu</a:t>
            </a:r>
            <a:r>
              <a:rPr lang="en-US" altLang="en-US" sz="2400" dirty="0"/>
              <a:t> </a:t>
            </a:r>
            <a:r>
              <a:rPr lang="en-US" altLang="en-US" sz="2400" dirty="0" err="1"/>
              <a:t>ditransfer</a:t>
            </a:r>
            <a:r>
              <a:rPr lang="en-US" altLang="en-US" sz="2400" dirty="0"/>
              <a:t> </a:t>
            </a:r>
            <a:r>
              <a:rPr lang="en-US" altLang="en-US" sz="2400" dirty="0" err="1"/>
              <a:t>ke</a:t>
            </a:r>
            <a:r>
              <a:rPr lang="en-US" altLang="en-US" sz="2400" dirty="0"/>
              <a:t> </a:t>
            </a:r>
            <a:r>
              <a:rPr lang="en-US" altLang="en-US" sz="2400" dirty="0" err="1"/>
              <a:t>hewan</a:t>
            </a:r>
            <a:r>
              <a:rPr lang="en-US" altLang="en-US" sz="2400" dirty="0"/>
              <a:t>. </a:t>
            </a:r>
          </a:p>
          <a:p>
            <a:pPr lvl="1"/>
            <a:r>
              <a:rPr lang="en-US" altLang="en-US" sz="2400" dirty="0" err="1"/>
              <a:t>Menciptakan</a:t>
            </a:r>
            <a:r>
              <a:rPr lang="en-US" altLang="en-US" sz="2400" dirty="0"/>
              <a:t> </a:t>
            </a:r>
            <a:r>
              <a:rPr lang="en-US" altLang="en-US" sz="2400" dirty="0" err="1"/>
              <a:t>manusia</a:t>
            </a:r>
            <a:r>
              <a:rPr lang="en-US" altLang="en-US" sz="2400" dirty="0"/>
              <a:t> </a:t>
            </a:r>
            <a:r>
              <a:rPr lang="en-US" altLang="en-US" sz="2400" dirty="0" err="1"/>
              <a:t>untuk</a:t>
            </a:r>
            <a:r>
              <a:rPr lang="en-US" altLang="en-US" sz="2400" dirty="0"/>
              <a:t> </a:t>
            </a:r>
            <a:r>
              <a:rPr lang="en-US" altLang="en-US" sz="2400" dirty="0" err="1"/>
              <a:t>tujuan</a:t>
            </a:r>
            <a:r>
              <a:rPr lang="en-US" altLang="en-US" sz="2400" dirty="0"/>
              <a:t> </a:t>
            </a:r>
            <a:r>
              <a:rPr lang="en-US" altLang="en-US" sz="2400" dirty="0" err="1"/>
              <a:t>selain</a:t>
            </a:r>
            <a:r>
              <a:rPr lang="en-US" altLang="en-US" sz="2400" dirty="0"/>
              <a:t> </a:t>
            </a:r>
            <a:r>
              <a:rPr lang="en-US" altLang="en-US" sz="2400" dirty="0" err="1"/>
              <a:t>reproduksi</a:t>
            </a:r>
            <a:r>
              <a:rPr lang="en-US" altLang="en-US" sz="2400"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844F9B2A-677E-4CE8-A524-9EC4CE64995B}"/>
              </a:ext>
            </a:extLst>
          </p:cNvPr>
          <p:cNvSpPr>
            <a:spLocks noGrp="1" noChangeArrowheads="1"/>
          </p:cNvSpPr>
          <p:nvPr>
            <p:ph type="title"/>
          </p:nvPr>
        </p:nvSpPr>
        <p:spPr/>
        <p:txBody>
          <a:bodyPr/>
          <a:lstStyle/>
          <a:p>
            <a:r>
              <a:rPr lang="en-US" altLang="en-US" sz="3600" dirty="0" err="1"/>
              <a:t>Aktivitas</a:t>
            </a:r>
            <a:r>
              <a:rPr lang="en-US" altLang="en-US" sz="3600" dirty="0"/>
              <a:t> yang </a:t>
            </a:r>
            <a:r>
              <a:rPr lang="en-US" altLang="en-US" sz="3600" dirty="0" err="1"/>
              <a:t>dilarang</a:t>
            </a:r>
            <a:endParaRPr lang="en-US" altLang="en-US" sz="3600" dirty="0"/>
          </a:p>
        </p:txBody>
      </p:sp>
      <p:sp>
        <p:nvSpPr>
          <p:cNvPr id="72707" name="Rectangle 3">
            <a:extLst>
              <a:ext uri="{FF2B5EF4-FFF2-40B4-BE49-F238E27FC236}">
                <a16:creationId xmlns:a16="http://schemas.microsoft.com/office/drawing/2014/main" id="{0EFC5F2F-ED09-49E4-A5C8-928FB312334F}"/>
              </a:ext>
            </a:extLst>
          </p:cNvPr>
          <p:cNvSpPr>
            <a:spLocks noGrp="1" noChangeArrowheads="1"/>
          </p:cNvSpPr>
          <p:nvPr>
            <p:ph idx="1"/>
          </p:nvPr>
        </p:nvSpPr>
        <p:spPr/>
        <p:txBody>
          <a:bodyPr/>
          <a:lstStyle/>
          <a:p>
            <a:pPr lvl="1">
              <a:lnSpc>
                <a:spcPct val="90000"/>
              </a:lnSpc>
            </a:pPr>
            <a:r>
              <a:rPr lang="en-US" altLang="en-US" sz="2400" dirty="0" err="1"/>
              <a:t>Mengubah</a:t>
            </a:r>
            <a:r>
              <a:rPr lang="en-US" altLang="en-US" sz="2400" dirty="0"/>
              <a:t> DNA </a:t>
            </a:r>
            <a:r>
              <a:rPr lang="en-US" altLang="en-US" sz="2400" dirty="0" err="1"/>
              <a:t>sperma</a:t>
            </a:r>
            <a:r>
              <a:rPr lang="en-US" altLang="en-US" sz="2400" dirty="0"/>
              <a:t>, </a:t>
            </a:r>
            <a:r>
              <a:rPr lang="en-US" altLang="en-US" sz="2400" dirty="0" err="1"/>
              <a:t>sel</a:t>
            </a:r>
            <a:r>
              <a:rPr lang="en-US" altLang="en-US" sz="2400" dirty="0"/>
              <a:t> </a:t>
            </a:r>
            <a:r>
              <a:rPr lang="en-US" altLang="en-US" sz="2400" dirty="0" err="1"/>
              <a:t>telur</a:t>
            </a:r>
            <a:r>
              <a:rPr lang="en-US" altLang="en-US" sz="2400" dirty="0"/>
              <a:t>, </a:t>
            </a:r>
            <a:r>
              <a:rPr lang="en-US" altLang="en-US" sz="2400" dirty="0" err="1"/>
              <a:t>embrio</a:t>
            </a:r>
            <a:r>
              <a:rPr lang="en-US" altLang="en-US" sz="2400" dirty="0"/>
              <a:t> </a:t>
            </a:r>
            <a:r>
              <a:rPr lang="en-US" altLang="en-US" sz="2400" dirty="0" err="1"/>
              <a:t>sehingga</a:t>
            </a:r>
            <a:r>
              <a:rPr lang="en-US" altLang="en-US" sz="2400" dirty="0"/>
              <a:t> </a:t>
            </a:r>
            <a:r>
              <a:rPr lang="en-US" altLang="en-US" sz="2400" dirty="0" err="1"/>
              <a:t>terjadi</a:t>
            </a:r>
            <a:r>
              <a:rPr lang="en-US" altLang="en-US" sz="2400" dirty="0"/>
              <a:t> </a:t>
            </a:r>
            <a:r>
              <a:rPr lang="en-US" altLang="en-US" sz="2400" dirty="0" err="1"/>
              <a:t>pengubahan</a:t>
            </a:r>
            <a:r>
              <a:rPr lang="en-US" altLang="en-US" sz="2400" dirty="0"/>
              <a:t> pada </a:t>
            </a:r>
            <a:r>
              <a:rPr lang="en-US" altLang="en-US" sz="2400" dirty="0" err="1"/>
              <a:t>keturunan</a:t>
            </a:r>
            <a:r>
              <a:rPr lang="en-US" altLang="en-US" sz="2400" dirty="0"/>
              <a:t> </a:t>
            </a:r>
            <a:r>
              <a:rPr lang="en-US" altLang="en-US" sz="2400" dirty="0" err="1"/>
              <a:t>berikutnya</a:t>
            </a:r>
            <a:endParaRPr lang="en-US" altLang="en-US" sz="2400" dirty="0"/>
          </a:p>
          <a:p>
            <a:pPr lvl="1">
              <a:lnSpc>
                <a:spcPct val="90000"/>
              </a:lnSpc>
            </a:pPr>
            <a:r>
              <a:rPr lang="en-US" altLang="en-US" sz="2400" dirty="0" err="1"/>
              <a:t>Membayar</a:t>
            </a:r>
            <a:r>
              <a:rPr lang="en-US" altLang="en-US" sz="2400" dirty="0"/>
              <a:t> </a:t>
            </a:r>
            <a:r>
              <a:rPr lang="en-US" altLang="en-US" sz="2400" dirty="0" err="1"/>
              <a:t>ibu</a:t>
            </a:r>
            <a:r>
              <a:rPr lang="en-US" altLang="en-US" sz="2400" dirty="0"/>
              <a:t> </a:t>
            </a:r>
            <a:r>
              <a:rPr lang="en-US" altLang="en-US" sz="2400" dirty="0" err="1"/>
              <a:t>pengganti</a:t>
            </a:r>
            <a:r>
              <a:rPr lang="en-US" altLang="en-US" sz="2400" dirty="0"/>
              <a:t> (</a:t>
            </a:r>
            <a:r>
              <a:rPr lang="en-US" altLang="en-US" sz="2400" dirty="0" err="1"/>
              <a:t>dikomersialisasikan</a:t>
            </a:r>
            <a:r>
              <a:rPr lang="en-US" altLang="en-US" sz="2400" dirty="0"/>
              <a:t>)</a:t>
            </a:r>
          </a:p>
          <a:p>
            <a:pPr lvl="1">
              <a:lnSpc>
                <a:spcPct val="90000"/>
              </a:lnSpc>
            </a:pPr>
            <a:r>
              <a:rPr lang="en-US" altLang="en-US" sz="2400" dirty="0" err="1"/>
              <a:t>Membujuk</a:t>
            </a:r>
            <a:r>
              <a:rPr lang="en-US" altLang="en-US" sz="2400" dirty="0"/>
              <a:t> </a:t>
            </a:r>
            <a:r>
              <a:rPr lang="en-US" altLang="en-US" sz="2400" dirty="0" err="1"/>
              <a:t>wanita</a:t>
            </a:r>
            <a:r>
              <a:rPr lang="en-US" altLang="en-US" sz="2400" dirty="0"/>
              <a:t> </a:t>
            </a:r>
            <a:r>
              <a:rPr lang="en-US" altLang="en-US" sz="2400" dirty="0" err="1"/>
              <a:t>dibawah</a:t>
            </a:r>
            <a:r>
              <a:rPr lang="en-US" altLang="en-US" sz="2400" dirty="0"/>
              <a:t> 21 </a:t>
            </a:r>
            <a:r>
              <a:rPr lang="en-US" altLang="en-US" sz="2400" dirty="0" err="1"/>
              <a:t>tahun</a:t>
            </a:r>
            <a:r>
              <a:rPr lang="en-US" altLang="en-US" sz="2400" dirty="0"/>
              <a:t> </a:t>
            </a:r>
            <a:r>
              <a:rPr lang="en-US" altLang="en-US" sz="2400" dirty="0" err="1"/>
              <a:t>untuk</a:t>
            </a:r>
            <a:r>
              <a:rPr lang="en-US" altLang="en-US" sz="2400" dirty="0"/>
              <a:t> </a:t>
            </a:r>
            <a:r>
              <a:rPr lang="en-US" altLang="en-US" sz="2400" dirty="0" err="1"/>
              <a:t>menjadi</a:t>
            </a:r>
            <a:r>
              <a:rPr lang="en-US" altLang="en-US" sz="2400" dirty="0"/>
              <a:t> </a:t>
            </a:r>
            <a:r>
              <a:rPr lang="en-US" altLang="en-US" sz="2400" dirty="0" err="1"/>
              <a:t>ibu</a:t>
            </a:r>
            <a:r>
              <a:rPr lang="en-US" altLang="en-US" sz="2400" dirty="0"/>
              <a:t> </a:t>
            </a:r>
            <a:r>
              <a:rPr lang="en-US" altLang="en-US" sz="2400" dirty="0" err="1"/>
              <a:t>pengganti</a:t>
            </a:r>
            <a:r>
              <a:rPr lang="en-US" altLang="en-US" sz="2400" dirty="0"/>
              <a:t>. </a:t>
            </a:r>
          </a:p>
          <a:p>
            <a:pPr lvl="1">
              <a:lnSpc>
                <a:spcPct val="90000"/>
              </a:lnSpc>
            </a:pPr>
            <a:r>
              <a:rPr lang="en-US" altLang="en-US" sz="2400" dirty="0" err="1"/>
              <a:t>Membayar</a:t>
            </a:r>
            <a:r>
              <a:rPr lang="en-US" altLang="en-US" sz="2400" dirty="0"/>
              <a:t> donor </a:t>
            </a:r>
            <a:r>
              <a:rPr lang="en-US" altLang="en-US" sz="2400" dirty="0" err="1"/>
              <a:t>sperma</a:t>
            </a:r>
            <a:r>
              <a:rPr lang="en-US" altLang="en-US" sz="2400" dirty="0"/>
              <a:t>, </a:t>
            </a:r>
            <a:r>
              <a:rPr lang="en-US" altLang="en-US" sz="2400" dirty="0" err="1"/>
              <a:t>sel</a:t>
            </a:r>
            <a:r>
              <a:rPr lang="en-US" altLang="en-US" sz="2400" dirty="0"/>
              <a:t> </a:t>
            </a:r>
            <a:r>
              <a:rPr lang="en-US" altLang="en-US" sz="2400" dirty="0" err="1"/>
              <a:t>telur</a:t>
            </a:r>
            <a:r>
              <a:rPr lang="en-US" altLang="en-US" sz="2400" dirty="0"/>
              <a:t> </a:t>
            </a:r>
            <a:r>
              <a:rPr lang="en-US" altLang="en-US" sz="2400" dirty="0" err="1"/>
              <a:t>atau</a:t>
            </a:r>
            <a:r>
              <a:rPr lang="en-US" altLang="en-US" sz="2400" dirty="0"/>
              <a:t> </a:t>
            </a:r>
            <a:r>
              <a:rPr lang="en-US" altLang="en-US" sz="2400" dirty="0" err="1"/>
              <a:t>dijanjikan</a:t>
            </a:r>
            <a:r>
              <a:rPr lang="en-US" altLang="en-US" sz="2400" dirty="0"/>
              <a:t> </a:t>
            </a:r>
            <a:r>
              <a:rPr lang="en-US" altLang="en-US" sz="2400" dirty="0" err="1"/>
              <a:t>dengan</a:t>
            </a:r>
            <a:r>
              <a:rPr lang="en-US" altLang="en-US" sz="2400" dirty="0"/>
              <a:t> barter </a:t>
            </a:r>
            <a:r>
              <a:rPr lang="en-US" altLang="en-US" sz="2400" dirty="0" err="1"/>
              <a:t>barang</a:t>
            </a:r>
            <a:r>
              <a:rPr lang="en-US" altLang="en-US" sz="2400" dirty="0"/>
              <a:t> </a:t>
            </a:r>
            <a:r>
              <a:rPr lang="en-US" altLang="en-US" sz="2400" dirty="0" err="1"/>
              <a:t>atau</a:t>
            </a:r>
            <a:r>
              <a:rPr lang="en-US" altLang="en-US" sz="2400" dirty="0"/>
              <a:t> </a:t>
            </a:r>
            <a:r>
              <a:rPr lang="en-US" altLang="en-US" sz="2400" dirty="0" err="1"/>
              <a:t>servis</a:t>
            </a:r>
            <a:r>
              <a:rPr lang="en-US" altLang="en-US" sz="2400" dirty="0"/>
              <a:t>. </a:t>
            </a:r>
          </a:p>
          <a:p>
            <a:pPr lvl="1">
              <a:lnSpc>
                <a:spcPct val="90000"/>
              </a:lnSpc>
            </a:pPr>
            <a:r>
              <a:rPr lang="en-US" altLang="en-US" sz="2400" dirty="0" err="1"/>
              <a:t>Menjual</a:t>
            </a:r>
            <a:r>
              <a:rPr lang="en-US" altLang="en-US" sz="2400" dirty="0"/>
              <a:t> </a:t>
            </a:r>
            <a:r>
              <a:rPr lang="en-US" altLang="en-US" sz="2400" dirty="0" err="1"/>
              <a:t>atau</a:t>
            </a:r>
            <a:r>
              <a:rPr lang="en-US" altLang="en-US" sz="2400" dirty="0"/>
              <a:t> </a:t>
            </a:r>
            <a:r>
              <a:rPr lang="en-US" altLang="en-US" sz="2400" dirty="0" err="1"/>
              <a:t>membeli</a:t>
            </a:r>
            <a:r>
              <a:rPr lang="en-US" altLang="en-US" sz="2400" dirty="0"/>
              <a:t> </a:t>
            </a:r>
            <a:r>
              <a:rPr lang="en-US" altLang="en-US" sz="2400" dirty="0" err="1"/>
              <a:t>embrio</a:t>
            </a:r>
            <a:r>
              <a:rPr lang="en-US" altLang="en-US" sz="2400" dirty="0"/>
              <a:t> </a:t>
            </a:r>
            <a:r>
              <a:rPr lang="en-US" altLang="en-US" sz="2400" dirty="0" err="1"/>
              <a:t>atau</a:t>
            </a:r>
            <a:r>
              <a:rPr lang="en-US" altLang="en-US" sz="2400" dirty="0"/>
              <a:t> </a:t>
            </a:r>
            <a:r>
              <a:rPr lang="en-US" altLang="en-US" sz="2400" dirty="0" err="1"/>
              <a:t>menjanjikan</a:t>
            </a:r>
            <a:r>
              <a:rPr lang="en-US" altLang="en-US" sz="2400" dirty="0"/>
              <a:t> </a:t>
            </a:r>
            <a:r>
              <a:rPr lang="en-US" altLang="en-US" sz="2400" dirty="0" err="1"/>
              <a:t>dengan</a:t>
            </a:r>
            <a:r>
              <a:rPr lang="en-US" altLang="en-US" sz="2400" dirty="0"/>
              <a:t> barter </a:t>
            </a:r>
            <a:r>
              <a:rPr lang="en-US" altLang="en-US" sz="2400" dirty="0" err="1"/>
              <a:t>barang</a:t>
            </a:r>
            <a:r>
              <a:rPr lang="en-US" altLang="en-US" sz="2400" dirty="0"/>
              <a:t> </a:t>
            </a:r>
            <a:r>
              <a:rPr lang="en-US" altLang="en-US" sz="2400" dirty="0" err="1"/>
              <a:t>atau</a:t>
            </a:r>
            <a:r>
              <a:rPr lang="en-US" altLang="en-US" sz="2400" dirty="0"/>
              <a:t> </a:t>
            </a:r>
            <a:r>
              <a:rPr lang="en-US" altLang="en-US" sz="2400" dirty="0" err="1"/>
              <a:t>servis</a:t>
            </a:r>
            <a:r>
              <a:rPr lang="en-US" altLang="en-US" sz="2400" dirty="0"/>
              <a:t>. </a:t>
            </a:r>
          </a:p>
        </p:txBody>
      </p:sp>
    </p:spTree>
  </p:cSld>
  <p:clrMapOvr>
    <a:masterClrMapping/>
  </p:clrMapOvr>
</p:sld>
</file>

<file path=ppt/theme/theme1.xml><?xml version="1.0" encoding="utf-8"?>
<a:theme xmlns:a="http://schemas.openxmlformats.org/drawingml/2006/main" name="EU">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U" id="{181BFA7E-2E6B-4CE9-AE9B-A76D4AF840BD}" vid="{CB2ACEFC-D31A-45AB-9578-54FBBE40AD8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EU</Template>
  <TotalTime>554</TotalTime>
  <Words>507</Words>
  <Application>Microsoft Office PowerPoint</Application>
  <PresentationFormat>On-screen Show (4:3)</PresentationFormat>
  <Paragraphs>56</Paragraphs>
  <Slides>11</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Segoe UI</vt:lpstr>
      <vt:lpstr>EU</vt:lpstr>
      <vt:lpstr>Kuliah 13 Etik dari Teknologi Reproduksi</vt:lpstr>
      <vt:lpstr>Beberapa pedoman </vt:lpstr>
      <vt:lpstr>PowerPoint Presentation</vt:lpstr>
      <vt:lpstr>Beberapa Definisi</vt:lpstr>
      <vt:lpstr>Beberapa Definis</vt:lpstr>
      <vt:lpstr>PowerPoint Presentation</vt:lpstr>
      <vt:lpstr>Aktivitas yang dilarang</vt:lpstr>
      <vt:lpstr>Aktivitas yang dilarang</vt:lpstr>
      <vt:lpstr>Aktivitas yang dilarang</vt:lpstr>
      <vt:lpstr>PowerPoint Presentation</vt:lpstr>
      <vt:lpstr>Terima kasih</vt:lpstr>
    </vt:vector>
  </TitlesOfParts>
  <Company>Faculty of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Mun</dc:creator>
  <cp:lastModifiedBy>Aroem Naroeni</cp:lastModifiedBy>
  <cp:revision>80</cp:revision>
  <dcterms:created xsi:type="dcterms:W3CDTF">2003-02-10T12:44:11Z</dcterms:created>
  <dcterms:modified xsi:type="dcterms:W3CDTF">2019-07-15T16:30:51Z</dcterms:modified>
</cp:coreProperties>
</file>