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5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04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36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33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52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67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88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76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53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6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1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212FE5-9685-4369-B85F-DD78236CF841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25479DF0-F4DE-4B82-961B-3CE6CC533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B3BF5-5FE7-41B8-859B-EEB76F3E3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Rekap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28D94-EAD6-483D-B4BD-CF3D61475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3071-0E5F-4C85-81A1-1E24861D0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2618343"/>
            <a:ext cx="8229600" cy="1143000"/>
          </a:xfrm>
        </p:spPr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,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menembus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8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B32C5-3E69-45E8-9262-AC54F8BB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67" y="2627220"/>
            <a:ext cx="8229600" cy="1143000"/>
          </a:xfrm>
        </p:spPr>
        <p:txBody>
          <a:bodyPr/>
          <a:lstStyle/>
          <a:p>
            <a:r>
              <a:rPr lang="en-US" dirty="0"/>
              <a:t>Corona radiata		</a:t>
            </a:r>
          </a:p>
        </p:txBody>
      </p:sp>
    </p:spTree>
    <p:extLst>
      <p:ext uri="{BB962C8B-B14F-4D97-AF65-F5344CB8AC3E}">
        <p14:creationId xmlns:p14="http://schemas.microsoft.com/office/powerpoint/2010/main" val="379883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0740-DF38-41AD-BE0A-502443AB4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365" y="2857500"/>
            <a:ext cx="8229600" cy="1143000"/>
          </a:xfrm>
        </p:spPr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plasenta</a:t>
            </a:r>
            <a:r>
              <a:rPr lang="en-US" dirty="0"/>
              <a:t> yang </a:t>
            </a:r>
            <a:r>
              <a:rPr lang="en-US" dirty="0" err="1"/>
              <a:t>menutupi</a:t>
            </a:r>
            <a:r>
              <a:rPr lang="en-US" dirty="0"/>
              <a:t> Rahim </a:t>
            </a:r>
            <a:r>
              <a:rPr lang="en-US" dirty="0" err="1"/>
              <a:t>disebut</a:t>
            </a:r>
            <a:r>
              <a:rPr lang="en-US" dirty="0"/>
              <a:t>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1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8AC5-5B80-4C52-87CD-CB8DAFC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77" y="2130071"/>
            <a:ext cx="8229600" cy="1143000"/>
          </a:xfrm>
        </p:spPr>
        <p:txBody>
          <a:bodyPr/>
          <a:lstStyle/>
          <a:p>
            <a:r>
              <a:rPr lang="en-US" dirty="0" err="1"/>
              <a:t>Plasenta</a:t>
            </a:r>
            <a:r>
              <a:rPr lang="en-US" dirty="0"/>
              <a:t> previa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76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8996-A761-481C-84F5-CC68C3B34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68" y="3266413"/>
            <a:ext cx="8229600" cy="1143000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dan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dan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kista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04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87E0-23D4-4F08-AC03-4F7E980D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80" y="2857500"/>
            <a:ext cx="8229600" cy="1143000"/>
          </a:xfrm>
        </p:spPr>
        <p:txBody>
          <a:bodyPr/>
          <a:lstStyle/>
          <a:p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anggur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31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CAE4-EC62-431C-9371-417581FE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91" y="2467423"/>
            <a:ext cx="8229600" cy="1143000"/>
          </a:xfrm>
        </p:spPr>
        <p:txBody>
          <a:bodyPr/>
          <a:lstStyle/>
          <a:p>
            <a:r>
              <a:rPr lang="en-US" dirty="0"/>
              <a:t>8.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In vitro fertilization 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76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0522-10E2-424B-860D-78CC73290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3752"/>
            <a:ext cx="8229600" cy="1143000"/>
          </a:xfrm>
        </p:spPr>
        <p:txBody>
          <a:bodyPr/>
          <a:lstStyle/>
          <a:p>
            <a:pPr lvl="0"/>
            <a:r>
              <a:rPr lang="en-US" dirty="0" err="1"/>
              <a:t>Kerusakan</a:t>
            </a:r>
            <a:r>
              <a:rPr lang="en-US" dirty="0"/>
              <a:t> pada tuba </a:t>
            </a:r>
            <a:r>
              <a:rPr lang="en-US" dirty="0" err="1"/>
              <a:t>falopii</a:t>
            </a:r>
            <a:br>
              <a:rPr lang="en-US" dirty="0"/>
            </a:b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uterus</a:t>
            </a:r>
            <a:br>
              <a:rPr lang="en-US" dirty="0"/>
            </a:b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genetis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BFC9-83AD-4946-9ED5-42959EF28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2" y="2653853"/>
            <a:ext cx="8229600" cy="1143000"/>
          </a:xfrm>
        </p:spPr>
        <p:txBody>
          <a:bodyPr/>
          <a:lstStyle/>
          <a:p>
            <a:r>
              <a:rPr lang="en-US" dirty="0"/>
              <a:t>9. Satu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fertiisasi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90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D6A1-9CBF-481A-929E-17644E7E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64" y="2751507"/>
            <a:ext cx="8229600" cy="1143000"/>
          </a:xfrm>
        </p:spPr>
        <p:txBody>
          <a:bodyPr/>
          <a:lstStyle/>
          <a:p>
            <a:r>
              <a:rPr lang="en-US" dirty="0" err="1"/>
              <a:t>Dua</a:t>
            </a:r>
            <a:r>
              <a:rPr lang="en-US" dirty="0"/>
              <a:t> pronuclei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D170-4FA9-4D86-AC06-2DE0C36D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1609"/>
            <a:ext cx="8229600" cy="114300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infertilitas</a:t>
            </a:r>
            <a:r>
              <a:rPr lang="en-US" dirty="0"/>
              <a:t> pad </a:t>
            </a:r>
            <a:r>
              <a:rPr lang="en-US" dirty="0" err="1"/>
              <a:t>wanita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23E88-E5DE-4401-B48F-1FA63C0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5" y="2707119"/>
            <a:ext cx="8229600" cy="1143000"/>
          </a:xfrm>
        </p:spPr>
        <p:txBody>
          <a:bodyPr/>
          <a:lstStyle/>
          <a:p>
            <a:r>
              <a:rPr lang="en-US" dirty="0"/>
              <a:t>10.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yang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Rahim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38-40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06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A3D7-AD28-48FD-8CEF-81FE35C0F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44" y="2609465"/>
            <a:ext cx="8229600" cy="1143000"/>
          </a:xfrm>
        </p:spPr>
        <p:txBody>
          <a:bodyPr/>
          <a:lstStyle/>
          <a:p>
            <a:r>
              <a:rPr lang="en-US" dirty="0"/>
              <a:t>3-4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39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357D-E8B8-4533-803E-3E2C3DB0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23" y="2662731"/>
            <a:ext cx="8229600" cy="1143000"/>
          </a:xfrm>
        </p:spPr>
        <p:txBody>
          <a:bodyPr/>
          <a:lstStyle/>
          <a:p>
            <a:r>
              <a:rPr lang="en-US" dirty="0"/>
              <a:t>11. Teknik In Vitro fertilization yang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menipiskan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yang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ditransfer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Rahim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……….</a:t>
            </a:r>
          </a:p>
        </p:txBody>
      </p:sp>
    </p:spTree>
    <p:extLst>
      <p:ext uri="{BB962C8B-B14F-4D97-AF65-F5344CB8AC3E}">
        <p14:creationId xmlns:p14="http://schemas.microsoft.com/office/powerpoint/2010/main" val="4282441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3A330-7BCF-4E45-A910-D48B37EF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60891"/>
            <a:ext cx="8229600" cy="1143000"/>
          </a:xfrm>
        </p:spPr>
        <p:txBody>
          <a:bodyPr/>
          <a:lstStyle/>
          <a:p>
            <a:r>
              <a:rPr lang="en-US" dirty="0"/>
              <a:t>Assisted hatching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77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BFF62-F134-42C9-8DAA-C14829C5A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8443"/>
            <a:ext cx="8229600" cy="1143000"/>
          </a:xfrm>
        </p:spPr>
        <p:txBody>
          <a:bodyPr/>
          <a:lstStyle/>
          <a:p>
            <a:r>
              <a:rPr lang="en-US" dirty="0"/>
              <a:t>12. Teknik In Vitro fertilization yang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penginjeksian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74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25A83-A04F-4A42-9D1B-881C16310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79" y="2857500"/>
            <a:ext cx="8229600" cy="1143000"/>
          </a:xfrm>
        </p:spPr>
        <p:txBody>
          <a:bodyPr/>
          <a:lstStyle/>
          <a:p>
            <a:r>
              <a:rPr lang="en-US" dirty="0"/>
              <a:t>Assisted hatching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15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B1E0-21F7-4512-ADF0-5975DD43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78" y="3044471"/>
            <a:ext cx="8229600" cy="1143000"/>
          </a:xfrm>
        </p:spPr>
        <p:txBody>
          <a:bodyPr/>
          <a:lstStyle/>
          <a:p>
            <a:r>
              <a:rPr lang="en-US" dirty="0"/>
              <a:t>13.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implantasi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95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9AFB-6B1D-4747-9707-9808ADDE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1104"/>
            <a:ext cx="8229600" cy="1143000"/>
          </a:xfrm>
        </p:spPr>
        <p:txBody>
          <a:bodyPr/>
          <a:lstStyle/>
          <a:p>
            <a:r>
              <a:rPr lang="en-US" dirty="0"/>
              <a:t>Pre Implantation Genetic Diagnosis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9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17EC-D5B4-4CAD-8642-BD051A6A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20" y="2591710"/>
            <a:ext cx="8229600" cy="1143000"/>
          </a:xfrm>
        </p:spPr>
        <p:txBody>
          <a:bodyPr/>
          <a:lstStyle/>
          <a:p>
            <a:r>
              <a:rPr lang="en-US" dirty="0"/>
              <a:t>14.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donor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47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5FF6-2A83-44D4-B044-43781ACD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9667"/>
            <a:ext cx="8229600" cy="1143000"/>
          </a:xfrm>
        </p:spPr>
        <p:txBody>
          <a:bodyPr/>
          <a:lstStyle/>
          <a:p>
            <a:r>
              <a:rPr lang="en-US" dirty="0"/>
              <a:t>21-35</a:t>
            </a:r>
          </a:p>
        </p:txBody>
      </p:sp>
    </p:spTree>
    <p:extLst>
      <p:ext uri="{BB962C8B-B14F-4D97-AF65-F5344CB8AC3E}">
        <p14:creationId xmlns:p14="http://schemas.microsoft.com/office/powerpoint/2010/main" val="315106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A26A0-A222-47E5-882D-5C4E7C78E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05278"/>
            <a:ext cx="8229600" cy="1143000"/>
          </a:xfrm>
        </p:spPr>
        <p:txBody>
          <a:bodyPr/>
          <a:lstStyle/>
          <a:p>
            <a:pPr lvl="0"/>
            <a:r>
              <a:rPr lang="en-US" dirty="0"/>
              <a:t>Endometriosis					 Immunological factor</a:t>
            </a:r>
            <a:br>
              <a:rPr lang="en-US" dirty="0"/>
            </a:br>
            <a:r>
              <a:rPr lang="en-US" dirty="0"/>
              <a:t>				 Ovulatory disorder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8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3AB3-42B8-460F-9E96-9FE29C61A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15.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yang paling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9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DEC3-A244-47D9-A41C-04E7258E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631" y="2458545"/>
            <a:ext cx="8229600" cy="1143000"/>
          </a:xfrm>
        </p:spPr>
        <p:txBody>
          <a:bodyPr/>
          <a:lstStyle/>
          <a:p>
            <a:r>
              <a:rPr lang="en-US" dirty="0" err="1"/>
              <a:t>Absen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00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C564-6E8F-4E23-8218-C65901D0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10" y="2946817"/>
            <a:ext cx="8229600" cy="1143000"/>
          </a:xfrm>
        </p:spPr>
        <p:txBody>
          <a:bodyPr/>
          <a:lstStyle/>
          <a:p>
            <a:r>
              <a:rPr lang="en-US" dirty="0"/>
              <a:t>16. </a:t>
            </a:r>
            <a:r>
              <a:rPr lang="en-US" dirty="0" err="1"/>
              <a:t>Hormon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oleh </a:t>
            </a:r>
            <a:r>
              <a:rPr lang="en-US" dirty="0" err="1"/>
              <a:t>pil</a:t>
            </a:r>
            <a:r>
              <a:rPr lang="en-US" dirty="0"/>
              <a:t> KB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hormone..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71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4FE2-DD87-40ED-BD9A-A65B5434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85" y="2857500"/>
            <a:ext cx="8229600" cy="1143000"/>
          </a:xfrm>
        </p:spPr>
        <p:txBody>
          <a:bodyPr/>
          <a:lstStyle/>
          <a:p>
            <a:r>
              <a:rPr lang="en-US" dirty="0"/>
              <a:t>Estrogen dan </a:t>
            </a:r>
            <a:r>
              <a:rPr lang="en-US" dirty="0" err="1"/>
              <a:t>Progesteron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08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F1C0F-E4ED-42AB-B511-456F777CE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54" y="2565077"/>
            <a:ext cx="8229600" cy="1143000"/>
          </a:xfrm>
        </p:spPr>
        <p:txBody>
          <a:bodyPr/>
          <a:lstStyle/>
          <a:p>
            <a:r>
              <a:rPr lang="en-US" dirty="0"/>
              <a:t>17. </a:t>
            </a:r>
            <a:r>
              <a:rPr lang="en-US" dirty="0" err="1"/>
              <a:t>Injeksi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69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4F19-A022-47C2-9082-ABA650F7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3449"/>
            <a:ext cx="8229600" cy="1143000"/>
          </a:xfrm>
        </p:spPr>
        <p:txBody>
          <a:bodyPr/>
          <a:lstStyle/>
          <a:p>
            <a:r>
              <a:rPr lang="en-US" dirty="0"/>
              <a:t>12-13 </a:t>
            </a:r>
            <a:r>
              <a:rPr lang="en-US" dirty="0" err="1"/>
              <a:t>minggu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43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7655-DB7C-4D8F-ADB7-E2683F69B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82832"/>
            <a:ext cx="8229600" cy="1143000"/>
          </a:xfrm>
        </p:spPr>
        <p:txBody>
          <a:bodyPr/>
          <a:lstStyle/>
          <a:p>
            <a:r>
              <a:rPr lang="en-US" dirty="0"/>
              <a:t>18.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31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90BA-1EF3-461D-AE95-779B7A81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552" y="2733753"/>
            <a:ext cx="8229600" cy="1143000"/>
          </a:xfrm>
        </p:spPr>
        <p:txBody>
          <a:bodyPr/>
          <a:lstStyle/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br>
              <a:rPr lang="en-US" dirty="0"/>
            </a:br>
            <a:r>
              <a:rPr lang="en-US" dirty="0"/>
              <a:t>Menopause</a:t>
            </a:r>
            <a:br>
              <a:rPr lang="en-US" dirty="0"/>
            </a:b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43 </a:t>
            </a:r>
            <a:r>
              <a:rPr lang="en-US" dirty="0" err="1"/>
              <a:t>tahun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44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8EB0-B14C-4707-8309-F741C967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/>
              <a:t>19. </a:t>
            </a:r>
            <a:r>
              <a:rPr lang="en-US" dirty="0" err="1"/>
              <a:t>Alat</a:t>
            </a:r>
            <a:r>
              <a:rPr lang="en-US" dirty="0"/>
              <a:t> KB </a:t>
            </a:r>
            <a:r>
              <a:rPr lang="en-US" dirty="0" err="1"/>
              <a:t>atau</a:t>
            </a:r>
            <a:r>
              <a:rPr lang="en-US" dirty="0"/>
              <a:t> birth control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04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2F2E7-2834-4ED0-AD6E-E42998081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9678"/>
            <a:ext cx="8229600" cy="1143000"/>
          </a:xfrm>
        </p:spPr>
        <p:txBody>
          <a:bodyPr/>
          <a:lstStyle/>
          <a:p>
            <a:r>
              <a:rPr lang="en-US" dirty="0"/>
              <a:t>Transdermal patch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3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A131-1741-4C9B-B486-25602EA71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87" y="3008960"/>
            <a:ext cx="8229600" cy="1143000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–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akil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pada </a:t>
            </a:r>
            <a:r>
              <a:rPr lang="en-US" dirty="0" err="1"/>
              <a:t>pria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660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B719-1F45-4B3E-9F95-9CC033A1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1" y="2733752"/>
            <a:ext cx="8229600" cy="1143000"/>
          </a:xfrm>
        </p:spPr>
        <p:txBody>
          <a:bodyPr/>
          <a:lstStyle/>
          <a:p>
            <a:r>
              <a:rPr lang="en-US" dirty="0"/>
              <a:t>20. </a:t>
            </a:r>
            <a:r>
              <a:rPr lang="en-US" dirty="0" err="1"/>
              <a:t>Alat</a:t>
            </a:r>
            <a:r>
              <a:rPr lang="en-US" dirty="0"/>
              <a:t> KB </a:t>
            </a:r>
            <a:r>
              <a:rPr lang="en-US" dirty="0" err="1"/>
              <a:t>atau</a:t>
            </a:r>
            <a:r>
              <a:rPr lang="en-US" dirty="0"/>
              <a:t> birth control yang </a:t>
            </a:r>
            <a:r>
              <a:rPr lang="en-US" dirty="0" err="1"/>
              <a:t>berbentuk</a:t>
            </a:r>
            <a:r>
              <a:rPr lang="en-US" dirty="0"/>
              <a:t> T yang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uterus </a:t>
            </a:r>
            <a:r>
              <a:rPr lang="en-US" dirty="0" err="1"/>
              <a:t>adalah</a:t>
            </a:r>
            <a:r>
              <a:rPr lang="en-US" dirty="0"/>
              <a:t>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61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4CD52-1CF4-457B-9A7C-479053D3D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3248657"/>
            <a:ext cx="8229600" cy="1143000"/>
          </a:xfrm>
        </p:spPr>
        <p:txBody>
          <a:bodyPr/>
          <a:lstStyle/>
          <a:p>
            <a:r>
              <a:rPr lang="en-US"/>
              <a:t>IUD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8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E69E-7B1B-49E1-B0F1-EE3C659F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041" y="2760386"/>
            <a:ext cx="8229600" cy="1143000"/>
          </a:xfrm>
        </p:spPr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Tumb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uh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cepat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jerawat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Suara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dalam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Tumbuh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rambut</a:t>
            </a:r>
            <a:r>
              <a:rPr lang="en-US" altLang="en-US" sz="3600" dirty="0">
                <a:ea typeface="ＭＳ Ｐゴシック" panose="020B0600070205080204" pitchFamily="34" charset="-128"/>
              </a:rPr>
              <a:t> di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wajah</a:t>
            </a:r>
            <a:r>
              <a:rPr lang="en-US" altLang="en-US" sz="3600" dirty="0">
                <a:ea typeface="ＭＳ Ｐゴシック" panose="020B0600070205080204" pitchFamily="34" charset="-128"/>
              </a:rPr>
              <a:t> dan badan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Pundak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melebar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Otot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besar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Keringat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meningkat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Ejakulasi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pertama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terjadi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5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2EFD-F32C-47D2-8357-629E2BBD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178" y="3026716"/>
            <a:ext cx="8229600" cy="1143000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7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6478-3933-4BD0-B0D9-CAF21C70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55" y="2937939"/>
            <a:ext cx="8229600" cy="1143000"/>
          </a:xfrm>
        </p:spPr>
        <p:txBody>
          <a:bodyPr/>
          <a:lstStyle/>
          <a:p>
            <a:r>
              <a:rPr lang="en-US" dirty="0" err="1"/>
              <a:t>Kepala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4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9C0B3-0EF4-42AE-B684-3E16024FB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9061"/>
            <a:ext cx="8229600" cy="1143000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mengeblok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lain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0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20C8-7502-46B9-A7D0-66D4D0A6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53854"/>
            <a:ext cx="8229600" cy="1143000"/>
          </a:xfrm>
        </p:spPr>
        <p:txBody>
          <a:bodyPr/>
          <a:lstStyle/>
          <a:p>
            <a:r>
              <a:rPr lang="en-US" dirty="0"/>
              <a:t>Cortical granules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74800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55</TotalTime>
  <Words>297</Words>
  <Application>Microsoft Office PowerPoint</Application>
  <PresentationFormat>On-screen Show (4:3)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EU</vt:lpstr>
      <vt:lpstr>Rekap</vt:lpstr>
      <vt:lpstr>1. Contoh infertilitas pad wanita</vt:lpstr>
      <vt:lpstr>Endometriosis      Immunological factor      Ovulatory disorder </vt:lpstr>
      <vt:lpstr>2. Contoh tanda –tanda akil balik pada pria</vt:lpstr>
      <vt:lpstr>Tumbuh dengan cepat jerawat Suara lebih dalam Tumbuh rambut di wajah dan badan Pundak melebar Otot lebih besar Keringat meningkat Ejakulasi pertama terjadi </vt:lpstr>
      <vt:lpstr>3. Bagian dari sperma yang mengandung informasi genetik adalah …………. </vt:lpstr>
      <vt:lpstr>Kepala</vt:lpstr>
      <vt:lpstr>4. Zat yang berfungsi mengeblok sperma lain masuk ke sel telur adalah… </vt:lpstr>
      <vt:lpstr>Cortical granules </vt:lpstr>
      <vt:lpstr>5. Untuk memasuki sel telur, sperma pertama kali harus menembus daerah… </vt:lpstr>
      <vt:lpstr>Corona radiata  </vt:lpstr>
      <vt:lpstr>6. Kelainan kehamilan yang disebabkan oleh plasenta yang menutupi Rahim disebut.. </vt:lpstr>
      <vt:lpstr>Plasenta previa </vt:lpstr>
      <vt:lpstr>7. Kegagalan kehamilan yang disebabkan sel telur dan plasenta tidak berkembang dan membentuk kista berwarna putih disebut.. </vt:lpstr>
      <vt:lpstr>Hamil anggur </vt:lpstr>
      <vt:lpstr>8. Siapa yang memerlukan In vitro fertilization … </vt:lpstr>
      <vt:lpstr>Kerusakan pada tuba falopii Tidak adanya uterus Penyakit genetis </vt:lpstr>
      <vt:lpstr>9. Satu hari setelah terjadinya fertiisasi akan terjadi………….. </vt:lpstr>
      <vt:lpstr>Dua pronuclei </vt:lpstr>
      <vt:lpstr>10. Jumlah embrio yang ditransfer ke Rahim ibu dengan usia 38-40 tahun adalah.. </vt:lpstr>
      <vt:lpstr>3-4 </vt:lpstr>
      <vt:lpstr>11. Teknik In Vitro fertilization yang dibantu dengan cara menipiskan lapisan yang mengelilingi embrio sebelum ditransfer ke Rahim disebut dengan……….</vt:lpstr>
      <vt:lpstr>Assisted hatching </vt:lpstr>
      <vt:lpstr>12. Teknik In Vitro fertilization yang dibantu penginjeksian sperma ke dalam sitoplasma sel telur adalah………. </vt:lpstr>
      <vt:lpstr>Assisted hatching </vt:lpstr>
      <vt:lpstr>13. Tes untuk mengetahui kelainan genetik sebelum implantasi adalah………….. </vt:lpstr>
      <vt:lpstr>Pre Implantation Genetic Diagnosis </vt:lpstr>
      <vt:lpstr>14. Syarat umur untuk menjadi donor sel telur adalah………. </vt:lpstr>
      <vt:lpstr>21-35</vt:lpstr>
      <vt:lpstr>15. Pencegahan kehamilan yang paling efektif adalah……….. </vt:lpstr>
      <vt:lpstr>Absen</vt:lpstr>
      <vt:lpstr>16. Hormon yang diatur oleh pil KB agar tidak terjadi kehamilan adalah hormone.. </vt:lpstr>
      <vt:lpstr>Estrogen dan Progesteron </vt:lpstr>
      <vt:lpstr>17. Injeksi untuk mencegah kehamilan dilakukan setiap.. </vt:lpstr>
      <vt:lpstr>12-13 minggu </vt:lpstr>
      <vt:lpstr>18. Kriteria ibu yang memerlukan ibu pengganti adalah….. </vt:lpstr>
      <vt:lpstr>Tidak cukup sel telur Menopause Usia lebih dari 43 tahun </vt:lpstr>
      <vt:lpstr>19. Alat KB atau birth control yang melalui lapisan kulit adalah…. </vt:lpstr>
      <vt:lpstr>Transdermal patch </vt:lpstr>
      <vt:lpstr>20. Alat KB atau birth control yang berbentuk T yang dimasukkan ke uterus adalah……… </vt:lpstr>
      <vt:lpstr>IUD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Rekap</dc:title>
  <dc:creator>Aroem Naroeni</dc:creator>
  <cp:lastModifiedBy>Aroem Naroeni</cp:lastModifiedBy>
  <cp:revision>5</cp:revision>
  <dcterms:created xsi:type="dcterms:W3CDTF">2019-07-09T14:45:16Z</dcterms:created>
  <dcterms:modified xsi:type="dcterms:W3CDTF">2019-07-09T15:40:55Z</dcterms:modified>
</cp:coreProperties>
</file>