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90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09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77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62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04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77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012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316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963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14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18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3B033D4-48CB-4791-B4F7-E16E682B7279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DE899715-FB8A-4168-A1F9-0816962D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8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7F208-FD56-4A76-BFFF-BFF830AE8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6DDD86C1-B3BE-4DA4-A69A-1236DBBD9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67353B7-C88C-44F1-8B6A-04D9274FC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7437" y="3420269"/>
            <a:ext cx="6400800" cy="17526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Kuliah</a:t>
            </a:r>
            <a:r>
              <a:rPr lang="en-US" dirty="0">
                <a:solidFill>
                  <a:schemeClr val="bg1"/>
                </a:solidFill>
              </a:rPr>
              <a:t> 7</a:t>
            </a:r>
          </a:p>
          <a:p>
            <a:r>
              <a:rPr lang="en-US" dirty="0" err="1">
                <a:solidFill>
                  <a:schemeClr val="bg1"/>
                </a:solidFill>
              </a:rPr>
              <a:t>Kuis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Rekap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0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967F-2DCC-4EA3-9F40-EC62FC02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98242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5.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infertilitas</a:t>
            </a:r>
            <a:r>
              <a:rPr lang="en-US" dirty="0"/>
              <a:t> pada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46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2FB80-7795-418E-B86A-D68DE71BA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99" y="2964572"/>
            <a:ext cx="8229600" cy="1143000"/>
          </a:xfrm>
        </p:spPr>
        <p:txBody>
          <a:bodyPr/>
          <a:lstStyle/>
          <a:p>
            <a:pPr lvl="0" algn="l"/>
            <a:r>
              <a:rPr lang="en-US" dirty="0"/>
              <a:t>       - Endometriosis					- Immunological factor</a:t>
            </a:r>
            <a:br>
              <a:rPr lang="en-US" dirty="0"/>
            </a:br>
            <a:r>
              <a:rPr lang="en-US" dirty="0"/>
              <a:t>	 - Ovulatory disorder</a:t>
            </a:r>
            <a:br>
              <a:rPr lang="en-US" dirty="0"/>
            </a:br>
            <a:r>
              <a:rPr lang="en-US" dirty="0"/>
              <a:t>        - </a:t>
            </a:r>
            <a:r>
              <a:rPr lang="en-US" dirty="0" err="1"/>
              <a:t>Kerusakan</a:t>
            </a:r>
            <a:r>
              <a:rPr lang="en-US" dirty="0"/>
              <a:t> tuba </a:t>
            </a:r>
            <a:r>
              <a:rPr lang="en-US" dirty="0" err="1"/>
              <a:t>falopii</a:t>
            </a:r>
            <a:br>
              <a:rPr lang="en-US" dirty="0"/>
            </a:br>
            <a:r>
              <a:rPr lang="en-US" dirty="0"/>
              <a:t>       - </a:t>
            </a:r>
            <a:r>
              <a:rPr lang="en-US" dirty="0" err="1"/>
              <a:t>Masalah</a:t>
            </a:r>
            <a:r>
              <a:rPr lang="en-US" dirty="0"/>
              <a:t> pada </a:t>
            </a:r>
            <a:r>
              <a:rPr lang="en-US" dirty="0" err="1"/>
              <a:t>serviks</a:t>
            </a:r>
            <a:r>
              <a:rPr lang="en-US" dirty="0"/>
              <a:t>/uterine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26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2A16C-B3EA-4756-8178-78C7BB13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099" y="260058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6.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4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DCB67-D540-40B6-A807-FFA5239B5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631" y="2973449"/>
            <a:ext cx="8229600" cy="1143000"/>
          </a:xfrm>
        </p:spPr>
        <p:txBody>
          <a:bodyPr/>
          <a:lstStyle/>
          <a:p>
            <a:pPr algn="l"/>
            <a:r>
              <a:rPr lang="en-US" sz="4000" dirty="0" err="1"/>
              <a:t>Nutrisi</a:t>
            </a:r>
            <a:r>
              <a:rPr lang="en-US" sz="4000" dirty="0"/>
              <a:t> dan </a:t>
            </a:r>
            <a:r>
              <a:rPr lang="en-US" sz="4000" dirty="0" err="1"/>
              <a:t>Reproduksi</a:t>
            </a:r>
            <a:br>
              <a:rPr lang="en-US" sz="4000" dirty="0"/>
            </a:br>
            <a:r>
              <a:rPr lang="en-US" sz="4000" dirty="0" err="1"/>
              <a:t>Olahraga</a:t>
            </a:r>
            <a:r>
              <a:rPr lang="en-US" sz="4000" dirty="0"/>
              <a:t> dan </a:t>
            </a:r>
            <a:r>
              <a:rPr lang="en-US" sz="4000" dirty="0" err="1"/>
              <a:t>Reproduksi</a:t>
            </a:r>
            <a:br>
              <a:rPr lang="en-US" sz="4000" dirty="0"/>
            </a:br>
            <a:r>
              <a:rPr lang="en-US" sz="4000" dirty="0" err="1"/>
              <a:t>Alkohol</a:t>
            </a:r>
            <a:r>
              <a:rPr lang="en-US" sz="4000" dirty="0"/>
              <a:t>, </a:t>
            </a:r>
            <a:r>
              <a:rPr lang="en-US" sz="4000" dirty="0" err="1"/>
              <a:t>nikotin</a:t>
            </a:r>
            <a:r>
              <a:rPr lang="en-US" sz="4000" dirty="0"/>
              <a:t> dan </a:t>
            </a:r>
            <a:r>
              <a:rPr lang="en-US" sz="4000" dirty="0" err="1"/>
              <a:t>beberapa</a:t>
            </a:r>
            <a:r>
              <a:rPr lang="en-US" sz="4000" dirty="0"/>
              <a:t> </a:t>
            </a:r>
            <a:r>
              <a:rPr lang="en-US" sz="4000" dirty="0" err="1"/>
              <a:t>jenis</a:t>
            </a:r>
            <a:r>
              <a:rPr lang="en-US" sz="4000" dirty="0"/>
              <a:t> </a:t>
            </a:r>
            <a:r>
              <a:rPr lang="en-US" sz="4000" dirty="0" err="1"/>
              <a:t>obat</a:t>
            </a:r>
            <a:br>
              <a:rPr lang="en-US" sz="4000" dirty="0"/>
            </a:br>
            <a:r>
              <a:rPr lang="en-US" sz="4000" dirty="0" err="1"/>
              <a:t>Asam</a:t>
            </a:r>
            <a:r>
              <a:rPr lang="en-US" sz="4000" dirty="0"/>
              <a:t> </a:t>
            </a:r>
            <a:r>
              <a:rPr lang="en-US" sz="4000" dirty="0" err="1"/>
              <a:t>folat</a:t>
            </a:r>
            <a:br>
              <a:rPr lang="en-US" sz="4000" dirty="0"/>
            </a:br>
            <a:r>
              <a:rPr lang="en-US" sz="4000" dirty="0" err="1"/>
              <a:t>Efek</a:t>
            </a:r>
            <a:r>
              <a:rPr lang="en-US" sz="4000" dirty="0"/>
              <a:t> </a:t>
            </a:r>
            <a:r>
              <a:rPr lang="en-US" sz="4000" dirty="0" err="1"/>
              <a:t>suhu</a:t>
            </a:r>
            <a:r>
              <a:rPr lang="en-US" sz="4000" dirty="0"/>
              <a:t> dan </a:t>
            </a:r>
            <a:r>
              <a:rPr lang="en-US" sz="4000" dirty="0" err="1"/>
              <a:t>kerusakan</a:t>
            </a:r>
            <a:r>
              <a:rPr lang="en-US" sz="4000" dirty="0"/>
              <a:t> </a:t>
            </a:r>
            <a:r>
              <a:rPr lang="en-US" sz="4000" dirty="0" err="1"/>
              <a:t>sperma</a:t>
            </a:r>
            <a:br>
              <a:rPr lang="en-US" sz="4000" dirty="0"/>
            </a:br>
            <a:r>
              <a:rPr lang="en-US" sz="4000" dirty="0" err="1"/>
              <a:t>Stres</a:t>
            </a:r>
            <a:r>
              <a:rPr lang="en-US" sz="4000" dirty="0"/>
              <a:t> </a:t>
            </a:r>
            <a:r>
              <a:rPr lang="en-US" sz="4000" dirty="0" err="1"/>
              <a:t>fisik</a:t>
            </a:r>
            <a:r>
              <a:rPr lang="en-US" sz="4000" dirty="0"/>
              <a:t> dan </a:t>
            </a:r>
            <a:r>
              <a:rPr lang="en-US" sz="4000" dirty="0" err="1"/>
              <a:t>psikologis</a:t>
            </a:r>
            <a:br>
              <a:rPr lang="en-US" sz="4000" dirty="0"/>
            </a:br>
            <a:r>
              <a:rPr lang="en-US" sz="4000" dirty="0" err="1"/>
              <a:t>Rutin</a:t>
            </a:r>
            <a:r>
              <a:rPr lang="en-US" sz="4000" dirty="0"/>
              <a:t> </a:t>
            </a:r>
            <a:r>
              <a:rPr lang="en-US" sz="4000" dirty="0" err="1"/>
              <a:t>berhubungan</a:t>
            </a:r>
            <a:r>
              <a:rPr lang="en-US" sz="4000" dirty="0"/>
              <a:t> badan</a:t>
            </a:r>
            <a:br>
              <a:rPr lang="en-US" sz="4000" dirty="0"/>
            </a:br>
            <a:r>
              <a:rPr lang="en-US" sz="4000" dirty="0" err="1"/>
              <a:t>Skrining</a:t>
            </a:r>
            <a:r>
              <a:rPr lang="en-US" sz="4000" dirty="0"/>
              <a:t> </a:t>
            </a:r>
            <a:r>
              <a:rPr lang="en-US" sz="4000" dirty="0" err="1"/>
              <a:t>penyakit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7924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3DA03-E78A-421D-81D3-78DD1A145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63" y="28575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7.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7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2A10-DC67-4E39-B4B7-1BEF4B73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03438"/>
            <a:ext cx="8229600" cy="1143000"/>
          </a:xfrm>
        </p:spPr>
        <p:txBody>
          <a:bodyPr/>
          <a:lstStyle/>
          <a:p>
            <a:pPr algn="l"/>
            <a:r>
              <a:rPr lang="en-US" dirty="0" err="1"/>
              <a:t>Memproduksi</a:t>
            </a:r>
            <a:r>
              <a:rPr lang="en-US" dirty="0"/>
              <a:t> testosterone</a:t>
            </a:r>
            <a:br>
              <a:rPr lang="en-US" dirty="0"/>
            </a:br>
            <a:r>
              <a:rPr lang="en-US" dirty="0" err="1"/>
              <a:t>Menghasilkan</a:t>
            </a:r>
            <a:r>
              <a:rPr lang="en-US" dirty="0"/>
              <a:t> dan </a:t>
            </a:r>
            <a:r>
              <a:rPr lang="en-US" dirty="0" err="1"/>
              <a:t>menyimpan</a:t>
            </a:r>
            <a:r>
              <a:rPr lang="en-US" dirty="0"/>
              <a:t> sperm</a:t>
            </a:r>
          </a:p>
        </p:txBody>
      </p:sp>
    </p:spTree>
    <p:extLst>
      <p:ext uri="{BB962C8B-B14F-4D97-AF65-F5344CB8AC3E}">
        <p14:creationId xmlns:p14="http://schemas.microsoft.com/office/powerpoint/2010/main" val="2059676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5F310-6A11-4826-A0BA-6C7C2341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610" y="22860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8.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akil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…………….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80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556F1-B86F-4E11-BCB9-62CBC1C54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27" y="3044471"/>
            <a:ext cx="8229600" cy="1143000"/>
          </a:xfrm>
        </p:spPr>
        <p:txBody>
          <a:bodyPr/>
          <a:lstStyle/>
          <a:p>
            <a:pPr algn="l"/>
            <a:r>
              <a:rPr lang="en-US" altLang="en-US" sz="3600" dirty="0" err="1">
                <a:ea typeface="ＭＳ Ｐゴシック" panose="020B0600070205080204" pitchFamily="34" charset="-128"/>
              </a:rPr>
              <a:t>Tumbuh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dengan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cepat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jerawat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Suara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dalam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Tumbuh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rambut</a:t>
            </a:r>
            <a:r>
              <a:rPr lang="en-US" altLang="en-US" sz="3600" dirty="0">
                <a:ea typeface="ＭＳ Ｐゴシック" panose="020B0600070205080204" pitchFamily="34" charset="-128"/>
              </a:rPr>
              <a:t> di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wajah</a:t>
            </a:r>
            <a:r>
              <a:rPr lang="en-US" altLang="en-US" sz="3600" dirty="0">
                <a:ea typeface="ＭＳ Ｐゴシック" panose="020B0600070205080204" pitchFamily="34" charset="-128"/>
              </a:rPr>
              <a:t> dan badan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Pundak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melebar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Otot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lebih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besar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Keringat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meningkat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r>
              <a:rPr lang="en-US" altLang="en-US" sz="3600" dirty="0" err="1">
                <a:ea typeface="ＭＳ Ｐゴシック" panose="020B0600070205080204" pitchFamily="34" charset="-128"/>
              </a:rPr>
              <a:t>Ejakulasi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pertama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>
                <a:ea typeface="ＭＳ Ｐゴシック" panose="020B0600070205080204" pitchFamily="34" charset="-128"/>
              </a:rPr>
              <a:t>terjadi</a:t>
            </a:r>
            <a:br>
              <a:rPr lang="en-US" altLang="en-US" sz="3600" dirty="0">
                <a:ea typeface="ＭＳ Ｐゴシック" panose="020B0600070205080204" pitchFamily="34" charset="-128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1757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9BBB-0E67-4147-AE3D-A6E75A16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1599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9. </a:t>
            </a:r>
            <a:r>
              <a:rPr lang="en-US" dirty="0" err="1"/>
              <a:t>Sperma</a:t>
            </a:r>
            <a:r>
              <a:rPr lang="en-US" dirty="0"/>
              <a:t> pada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oleh…………………..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87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98516-8099-4A96-9570-1676BAE53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98242"/>
            <a:ext cx="8229600" cy="1143000"/>
          </a:xfrm>
        </p:spPr>
        <p:txBody>
          <a:bodyPr/>
          <a:lstStyle/>
          <a:p>
            <a:r>
              <a:rPr lang="en-US" dirty="0"/>
              <a:t>Testis</a:t>
            </a:r>
          </a:p>
        </p:txBody>
      </p:sp>
    </p:spTree>
    <p:extLst>
      <p:ext uri="{BB962C8B-B14F-4D97-AF65-F5344CB8AC3E}">
        <p14:creationId xmlns:p14="http://schemas.microsoft.com/office/powerpoint/2010/main" val="313565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5BD33-4058-4D21-873C-5E71E4E46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87" y="2502933"/>
            <a:ext cx="8229600" cy="1143000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Bahasa </a:t>
            </a:r>
            <a:r>
              <a:rPr lang="en-US" dirty="0" err="1"/>
              <a:t>Inggris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ART </a:t>
            </a:r>
            <a:r>
              <a:rPr lang="en-US" dirty="0" err="1"/>
              <a:t>yaitu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2207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77B56-329D-4500-B4C9-C44AB8AD5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387" y="2405279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10.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………………..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167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5917-EFDB-4BF3-A3CE-D0AE7A93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976" y="2485178"/>
            <a:ext cx="8229600" cy="1143000"/>
          </a:xfrm>
        </p:spPr>
        <p:txBody>
          <a:bodyPr/>
          <a:lstStyle/>
          <a:p>
            <a:r>
              <a:rPr lang="en-US" dirty="0"/>
              <a:t>Epididymis	</a:t>
            </a:r>
          </a:p>
        </p:txBody>
      </p:sp>
    </p:spTree>
    <p:extLst>
      <p:ext uri="{BB962C8B-B14F-4D97-AF65-F5344CB8AC3E}">
        <p14:creationId xmlns:p14="http://schemas.microsoft.com/office/powerpoint/2010/main" val="362806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B9396-FDDA-4F96-B791-463822C36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4333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11.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yang </a:t>
            </a:r>
            <a:r>
              <a:rPr lang="en-US" dirty="0" err="1"/>
              <a:t>menuju</a:t>
            </a:r>
            <a:r>
              <a:rPr lang="en-US" dirty="0"/>
              <a:t> urethra </a:t>
            </a:r>
            <a:r>
              <a:rPr lang="en-US" dirty="0" err="1"/>
              <a:t>adalah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18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153B-B0D3-4F63-8143-F9976434E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344" y="2476300"/>
            <a:ext cx="8229600" cy="1143000"/>
          </a:xfrm>
        </p:spPr>
        <p:txBody>
          <a:bodyPr/>
          <a:lstStyle/>
          <a:p>
            <a:r>
              <a:rPr lang="en-US" dirty="0"/>
              <a:t>Vas deferens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76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E9D0-4CB3-41F6-B563-7D0B72AD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54" y="2707119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12.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semen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penis </a:t>
            </a:r>
            <a:r>
              <a:rPr lang="en-US" dirty="0" err="1"/>
              <a:t>adalah</a:t>
            </a:r>
            <a:r>
              <a:rPr lang="en-US" dirty="0"/>
              <a:t>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57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5724-C3D4-4D1E-BF36-CCA42746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631" y="2520689"/>
            <a:ext cx="8229600" cy="1143000"/>
          </a:xfrm>
        </p:spPr>
        <p:txBody>
          <a:bodyPr/>
          <a:lstStyle/>
          <a:p>
            <a:r>
              <a:rPr lang="en-US" dirty="0"/>
              <a:t>Urethra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738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EE53-306D-4BA6-B706-55BB4F3E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14852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13.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air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kandung</a:t>
            </a:r>
            <a:r>
              <a:rPr lang="en-US" dirty="0"/>
              <a:t> </a:t>
            </a:r>
            <a:r>
              <a:rPr lang="en-US" dirty="0" err="1"/>
              <a:t>kemih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…………….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1482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B6E0-6B50-40E0-A931-578C4916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0789"/>
            <a:ext cx="8229600" cy="1143000"/>
          </a:xfrm>
        </p:spPr>
        <p:txBody>
          <a:bodyPr/>
          <a:lstStyle/>
          <a:p>
            <a:r>
              <a:rPr lang="en-US" dirty="0"/>
              <a:t>Urethra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45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4C3E0-34EC-4C5B-AA6E-2D22C4D20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487" y="2538444"/>
            <a:ext cx="8229600" cy="1143000"/>
          </a:xfrm>
        </p:spPr>
        <p:txBody>
          <a:bodyPr/>
          <a:lstStyle/>
          <a:p>
            <a:r>
              <a:rPr lang="en-US" dirty="0"/>
              <a:t>14.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905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4B51-ECA8-418A-A636-F7ADF450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21" y="2485178"/>
            <a:ext cx="8229600" cy="1143000"/>
          </a:xfrm>
        </p:spPr>
        <p:txBody>
          <a:bodyPr/>
          <a:lstStyle/>
          <a:p>
            <a:r>
              <a:rPr lang="en-US" dirty="0"/>
              <a:t>Seminal vesicle	</a:t>
            </a:r>
          </a:p>
        </p:txBody>
      </p:sp>
    </p:spTree>
    <p:extLst>
      <p:ext uri="{BB962C8B-B14F-4D97-AF65-F5344CB8AC3E}">
        <p14:creationId xmlns:p14="http://schemas.microsoft.com/office/powerpoint/2010/main" val="2988879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D067D-27BC-4A3A-897C-839F8965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32" y="2857500"/>
            <a:ext cx="8229600" cy="1143000"/>
          </a:xfrm>
        </p:spPr>
        <p:txBody>
          <a:bodyPr/>
          <a:lstStyle/>
          <a:p>
            <a:r>
              <a:rPr lang="en-US" dirty="0"/>
              <a:t>Assisted Reproductive Technology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591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B870D-5469-4C71-A5F0-BD29249CE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6507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15.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12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716AD-8DD8-49C8-827C-E4D7F5DF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0789"/>
            <a:ext cx="8229600" cy="1143000"/>
          </a:xfrm>
        </p:spPr>
        <p:txBody>
          <a:bodyPr/>
          <a:lstStyle/>
          <a:p>
            <a:r>
              <a:rPr lang="en-US" dirty="0" err="1"/>
              <a:t>Glandula</a:t>
            </a:r>
            <a:r>
              <a:rPr lang="en-US" dirty="0"/>
              <a:t> prostate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596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FCD1-3333-4B72-BFAD-F0EA14643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0896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16.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agar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63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3CEC0-E1B5-4E91-BD73-285A351C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21" y="2440790"/>
            <a:ext cx="8229600" cy="1143000"/>
          </a:xfrm>
        </p:spPr>
        <p:txBody>
          <a:bodyPr/>
          <a:lstStyle/>
          <a:p>
            <a:r>
              <a:rPr lang="en-US" dirty="0"/>
              <a:t>Cowper’s gland	</a:t>
            </a:r>
          </a:p>
        </p:txBody>
      </p:sp>
    </p:spTree>
    <p:extLst>
      <p:ext uri="{BB962C8B-B14F-4D97-AF65-F5344CB8AC3E}">
        <p14:creationId xmlns:p14="http://schemas.microsoft.com/office/powerpoint/2010/main" val="10531290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9629-C53E-4670-989F-0DD3A62B5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0789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17.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sperma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844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82079-B7B6-48B9-B757-E578BA84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69263"/>
            <a:ext cx="8229600" cy="1143000"/>
          </a:xfrm>
        </p:spPr>
        <p:txBody>
          <a:bodyPr/>
          <a:lstStyle/>
          <a:p>
            <a:r>
              <a:rPr lang="en-US" dirty="0" err="1"/>
              <a:t>Kepala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727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49E55-6345-4E60-901E-8FE5BC95C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2722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18. </a:t>
            </a:r>
            <a:r>
              <a:rPr lang="en-US" dirty="0" err="1"/>
              <a:t>Ovulasi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</a:t>
            </a:r>
            <a:r>
              <a:rPr lang="en-US" dirty="0" err="1"/>
              <a:t>hormon</a:t>
            </a:r>
            <a:r>
              <a:rPr lang="en-US" dirty="0"/>
              <a:t>……………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02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E48A-7A58-414F-B416-32786651B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01" y="2573954"/>
            <a:ext cx="8229600" cy="1143000"/>
          </a:xfrm>
        </p:spPr>
        <p:txBody>
          <a:bodyPr/>
          <a:lstStyle/>
          <a:p>
            <a:r>
              <a:rPr lang="en-US" dirty="0"/>
              <a:t>Luteinizing</a:t>
            </a:r>
          </a:p>
        </p:txBody>
      </p:sp>
    </p:spTree>
    <p:extLst>
      <p:ext uri="{BB962C8B-B14F-4D97-AF65-F5344CB8AC3E}">
        <p14:creationId xmlns:p14="http://schemas.microsoft.com/office/powerpoint/2010/main" val="2584939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B6E-C0C3-479C-B226-EA2E8B52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221" y="2511811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19. </a:t>
            </a:r>
            <a:r>
              <a:rPr lang="en-US" dirty="0" err="1"/>
              <a:t>Hormon</a:t>
            </a:r>
            <a:r>
              <a:rPr lang="en-US" dirty="0"/>
              <a:t> yang </a:t>
            </a:r>
            <a:r>
              <a:rPr lang="en-US" dirty="0" err="1"/>
              <a:t>menstimulasi</a:t>
            </a:r>
            <a:r>
              <a:rPr lang="en-US" dirty="0"/>
              <a:t> </a:t>
            </a:r>
            <a:r>
              <a:rPr lang="en-US" dirty="0" err="1"/>
              <a:t>folikel</a:t>
            </a:r>
            <a:r>
              <a:rPr lang="en-US" dirty="0"/>
              <a:t> primordial agar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26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852E-BA35-469B-B83E-3D621775D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732" y="2286000"/>
            <a:ext cx="8229600" cy="1143000"/>
          </a:xfrm>
        </p:spPr>
        <p:txBody>
          <a:bodyPr/>
          <a:lstStyle/>
          <a:p>
            <a:r>
              <a:rPr lang="en-US" dirty="0"/>
              <a:t>FSH</a:t>
            </a:r>
          </a:p>
        </p:txBody>
      </p:sp>
    </p:spTree>
    <p:extLst>
      <p:ext uri="{BB962C8B-B14F-4D97-AF65-F5344CB8AC3E}">
        <p14:creationId xmlns:p14="http://schemas.microsoft.com/office/powerpoint/2010/main" val="318888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CB53-505E-4DD0-A507-107B49EED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2. Surrogacy </a:t>
            </a:r>
            <a:r>
              <a:rPr lang="en-US" dirty="0" err="1"/>
              <a:t>adalah</a:t>
            </a: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649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0929-9677-4B61-8C8C-FB9492B07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998" y="2387524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20. </a:t>
            </a:r>
            <a:r>
              <a:rPr lang="en-US" dirty="0" err="1"/>
              <a:t>Hormon</a:t>
            </a:r>
            <a:r>
              <a:rPr lang="en-US" dirty="0"/>
              <a:t> yang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uterine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fertilisasi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……………..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7051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D774-9856-4FD0-B935-1B5A0BFA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43" y="2769263"/>
            <a:ext cx="8229600" cy="1143000"/>
          </a:xfrm>
        </p:spPr>
        <p:txBody>
          <a:bodyPr/>
          <a:lstStyle/>
          <a:p>
            <a:r>
              <a:rPr lang="en-US" dirty="0" err="1"/>
              <a:t>Progesteron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72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A59AB-8EA9-48AB-B2CD-08300439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243" y="2423034"/>
            <a:ext cx="8229600" cy="1143000"/>
          </a:xfrm>
        </p:spPr>
        <p:txBody>
          <a:bodyPr/>
          <a:lstStyle/>
          <a:p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Pengganti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9D79-53CE-4BA2-80E0-A0E7FE55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408" y="3239779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3.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…..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2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C3DE6-0B63-4A46-B02A-AFDC7555D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20" y="2644975"/>
            <a:ext cx="8269550" cy="1784981"/>
          </a:xfrm>
        </p:spPr>
        <p:txBody>
          <a:bodyPr/>
          <a:lstStyle/>
          <a:p>
            <a:pPr lvl="0" algn="l"/>
            <a:r>
              <a:rPr lang="en-US" dirty="0"/>
              <a:t>-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hidup</a:t>
            </a:r>
            <a:br>
              <a:rPr lang="en-US" dirty="0"/>
            </a:br>
            <a:r>
              <a:rPr lang="en-US" dirty="0"/>
              <a:t>- Gen					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Bagaimana</a:t>
            </a:r>
            <a:r>
              <a:rPr lang="en-US" dirty="0"/>
              <a:t> orang </a:t>
            </a:r>
            <a:r>
              <a:rPr lang="en-US" dirty="0" err="1"/>
              <a:t>berperilaku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2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AFD7-FD09-45EC-862F-3B0EE4E99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652" y="2920183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4. </a:t>
            </a:r>
            <a:r>
              <a:rPr lang="en-US" dirty="0" err="1"/>
              <a:t>Infertilitas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oleh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………….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8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C6941-535E-4B00-AD14-A96F00467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0789"/>
            <a:ext cx="8229600" cy="1143000"/>
          </a:xfrm>
        </p:spPr>
        <p:txBody>
          <a:bodyPr/>
          <a:lstStyle/>
          <a:p>
            <a:r>
              <a:rPr lang="en-US" dirty="0"/>
              <a:t>40%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4219"/>
      </p:ext>
    </p:extLst>
  </p:cSld>
  <p:clrMapOvr>
    <a:masterClrMapping/>
  </p:clrMapOvr>
</p:sld>
</file>

<file path=ppt/theme/theme1.xml><?xml version="1.0" encoding="utf-8"?>
<a:theme xmlns:a="http://schemas.openxmlformats.org/drawingml/2006/main" name="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" id="{181BFA7E-2E6B-4CE9-AE9B-A76D4AF840BD}" vid="{CB2ACEFC-D31A-45AB-9578-54FBBE40AD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</Template>
  <TotalTime>77</TotalTime>
  <Words>241</Words>
  <Application>Microsoft Office PowerPoint</Application>
  <PresentationFormat>On-screen Show (4:3)</PresentationFormat>
  <Paragraphs>42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EU</vt:lpstr>
      <vt:lpstr>PowerPoint Presentation</vt:lpstr>
      <vt:lpstr>1. Teknologi reproduksi dalam Bahasa Inggris disebut dengan ART yaitu </vt:lpstr>
      <vt:lpstr>Assisted Reproductive Technology </vt:lpstr>
      <vt:lpstr>2. Surrogacy adalah… </vt:lpstr>
      <vt:lpstr>Ibu Pengganti</vt:lpstr>
      <vt:lpstr>3. faktor yang menentukan kemampuan dapat melahirkan anak adalah….. </vt:lpstr>
      <vt:lpstr>- Kondisi dimana orang itu hidup - Gen      - Bagaimana orang berperilaku</vt:lpstr>
      <vt:lpstr>4. Infertilitas yang disebabkan oleh faktor dari wanita sebanyak…………. </vt:lpstr>
      <vt:lpstr>40% </vt:lpstr>
      <vt:lpstr>5. Penyebab infertilitas pada wanita adalah………. </vt:lpstr>
      <vt:lpstr>       - Endometriosis     - Immunological factor   - Ovulatory disorder         - Kerusakan tuba falopii        - Masalah pada serviks/uterine  </vt:lpstr>
      <vt:lpstr>6. Yang dapat meningkatkan kesehatan sistem reproduksi adalah…………. </vt:lpstr>
      <vt:lpstr>Nutrisi dan Reproduksi Olahraga dan Reproduksi Alkohol, nikotin dan beberapa jenis obat Asam folat Efek suhu dan kerusakan sperma Stres fisik dan psikologis Rutin berhubungan badan Skrining penyakit</vt:lpstr>
      <vt:lpstr>7. Fungsi sistem reproduksi pria adalah…………….. </vt:lpstr>
      <vt:lpstr>Memproduksi testosterone Menghasilkan dan menyimpan sperm</vt:lpstr>
      <vt:lpstr>8. Perubahan fisik khusus pria akil balik ditandai dengan……………. </vt:lpstr>
      <vt:lpstr>Tumbuh dengan cepat jerawat Suara lebih dalam Tumbuh rambut di wajah dan badan Pundak melebar Otot lebih besar Keringat meningkat Ejakulasi pertama terjadi </vt:lpstr>
      <vt:lpstr>9. Sperma pada pria dihasilkan oleh………………….. </vt:lpstr>
      <vt:lpstr>Testis</vt:lpstr>
      <vt:lpstr>10. Tempat menyimpan sperma adalah………………..  </vt:lpstr>
      <vt:lpstr>Epididymis </vt:lpstr>
      <vt:lpstr>11. Saluran sperma yang menuju urethra adalah </vt:lpstr>
      <vt:lpstr>Vas deferens </vt:lpstr>
      <vt:lpstr>12. Saluran untuk menyalurkan semen keluar menuju ke penis adalah………….. </vt:lpstr>
      <vt:lpstr>Urethra </vt:lpstr>
      <vt:lpstr>13. Saluran untuk menyalurkan air seni dari kandung kemih adalah…………….  </vt:lpstr>
      <vt:lpstr>Urethra </vt:lpstr>
      <vt:lpstr>14. Yang memberikan suplai gula ke sperma adalah……………….. </vt:lpstr>
      <vt:lpstr>Seminal vesicle </vt:lpstr>
      <vt:lpstr>15. Yang memberikan suplai cairan untuk melindungi sperma adalah…….. </vt:lpstr>
      <vt:lpstr>Glandula prostate </vt:lpstr>
      <vt:lpstr>16. Yang memberikan suplai cairan untuk sperma agar membantu bergerak adalah………. </vt:lpstr>
      <vt:lpstr>Cowper’s gland </vt:lpstr>
      <vt:lpstr>17. Bagian dari sperma yang mengandung informasi genetik adalah …………. </vt:lpstr>
      <vt:lpstr>Kepala</vt:lpstr>
      <vt:lpstr>18. Ovulasi dipengaruhi oleh hormon…………… </vt:lpstr>
      <vt:lpstr>Luteinizing</vt:lpstr>
      <vt:lpstr>19. Hormon yang menstimulasi folikel primordial agar tumbuh matang adalah………… </vt:lpstr>
      <vt:lpstr>FSH</vt:lpstr>
      <vt:lpstr>20. Hormon yang menyiapkan dinding uterine untuk fertilisasi adalah…………….. </vt:lpstr>
      <vt:lpstr>Progesteron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Aroem Naroeni</dc:creator>
  <cp:lastModifiedBy>Aroem Naroeni</cp:lastModifiedBy>
  <cp:revision>7</cp:revision>
  <dcterms:created xsi:type="dcterms:W3CDTF">2019-04-28T15:53:10Z</dcterms:created>
  <dcterms:modified xsi:type="dcterms:W3CDTF">2019-04-28T17:10:34Z</dcterms:modified>
</cp:coreProperties>
</file>