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5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45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66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33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65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96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7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08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06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1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9F386A8-6CBC-4BA0-8CB4-426C1373946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EEA811EF-206D-406C-82DB-E1F5BC0D1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8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B6E247A0-71BA-449E-A76D-F4B2EF93A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06C1B3-24E7-4C02-93E2-82F013526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775" y="3437731"/>
            <a:ext cx="7772400" cy="1470025"/>
          </a:xfrm>
        </p:spPr>
        <p:txBody>
          <a:bodyPr/>
          <a:lstStyle/>
          <a:p>
            <a:r>
              <a:rPr lang="en-US" dirty="0" err="1"/>
              <a:t>Kuliah</a:t>
            </a:r>
            <a:r>
              <a:rPr lang="en-US" dirty="0"/>
              <a:t> 9.</a:t>
            </a:r>
            <a:br>
              <a:rPr lang="en-US" dirty="0"/>
            </a:b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keguguran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5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C89E-EEA4-43ED-A3A2-BA6FE1E6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Topik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AD73-8B93-4855-AC5B-70E67E205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aneh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normal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gagalnya</a:t>
            </a:r>
            <a:r>
              <a:rPr lang="en-US" dirty="0"/>
              <a:t> </a:t>
            </a:r>
            <a:r>
              <a:rPr lang="en-US" dirty="0" err="1"/>
              <a:t>fertilisasi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keguguran</a:t>
            </a:r>
            <a:endParaRPr lang="en-US" dirty="0"/>
          </a:p>
          <a:p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penyebab</a:t>
            </a:r>
            <a:endParaRPr lang="en-US" dirty="0"/>
          </a:p>
          <a:p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/>
              <a:t>mengatasinya</a:t>
            </a:r>
          </a:p>
        </p:txBody>
      </p:sp>
    </p:spTree>
    <p:extLst>
      <p:ext uri="{BB962C8B-B14F-4D97-AF65-F5344CB8AC3E}">
        <p14:creationId xmlns:p14="http://schemas.microsoft.com/office/powerpoint/2010/main" val="3211808447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3</TotalTime>
  <Words>29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EU</vt:lpstr>
      <vt:lpstr>Kuliah 9. Presentasi tentang keguguran</vt:lpstr>
      <vt:lpstr>Topik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9. Presentasi tentang keguguran</dc:title>
  <dc:creator>Aroem Naroeni</dc:creator>
  <cp:lastModifiedBy>Aroem Naroeni</cp:lastModifiedBy>
  <cp:revision>1</cp:revision>
  <dcterms:created xsi:type="dcterms:W3CDTF">2019-06-24T15:44:49Z</dcterms:created>
  <dcterms:modified xsi:type="dcterms:W3CDTF">2019-06-24T15:48:18Z</dcterms:modified>
</cp:coreProperties>
</file>