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74" r:id="rId3"/>
    <p:sldId id="278" r:id="rId4"/>
    <p:sldId id="279" r:id="rId5"/>
    <p:sldId id="277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5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8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880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561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865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492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0596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520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73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926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094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269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422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5599F5A-EA13-44AC-8ADE-CE6B12A9E5F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7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8376" y="3437731"/>
            <a:ext cx="7772400" cy="1470025"/>
          </a:xfrm>
        </p:spPr>
        <p:txBody>
          <a:bodyPr/>
          <a:lstStyle/>
          <a:p>
            <a:r>
              <a:rPr lang="en-US" dirty="0" err="1"/>
              <a:t>KKKkkkk</a:t>
            </a:r>
            <a:endParaRPr lang="en-US" dirty="0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-169333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2983176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STEM CELL</a:t>
            </a:r>
          </a:p>
          <a:p>
            <a:r>
              <a:rPr lang="en-US" dirty="0">
                <a:solidFill>
                  <a:schemeClr val="bg1"/>
                </a:solidFill>
              </a:rPr>
              <a:t>KULIAH 1</a:t>
            </a:r>
          </a:p>
          <a:p>
            <a:r>
              <a:rPr lang="en-US" dirty="0">
                <a:solidFill>
                  <a:schemeClr val="bg1"/>
                </a:solidFill>
              </a:rPr>
              <a:t>Sejarah dan </a:t>
            </a:r>
            <a:r>
              <a:rPr lang="en-US" dirty="0" err="1">
                <a:solidFill>
                  <a:schemeClr val="bg1"/>
                </a:solidFill>
              </a:rPr>
              <a:t>Pengertian</a:t>
            </a:r>
            <a:r>
              <a:rPr lang="en-US" dirty="0">
                <a:solidFill>
                  <a:schemeClr val="bg1"/>
                </a:solidFill>
              </a:rPr>
              <a:t> Stem Cell</a:t>
            </a:r>
          </a:p>
        </p:txBody>
      </p:sp>
    </p:spTree>
    <p:extLst>
      <p:ext uri="{BB962C8B-B14F-4D97-AF65-F5344CB8AC3E}">
        <p14:creationId xmlns:p14="http://schemas.microsoft.com/office/powerpoint/2010/main" val="1518302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000" dirty="0" err="1"/>
              <a:t>Garis</a:t>
            </a:r>
            <a:r>
              <a:rPr lang="en-US" sz="3000" dirty="0"/>
              <a:t> </a:t>
            </a:r>
            <a:r>
              <a:rPr lang="en-US" sz="3000" dirty="0" err="1"/>
              <a:t>besar</a:t>
            </a:r>
            <a:r>
              <a:rPr lang="en-US" sz="3000" dirty="0"/>
              <a:t> </a:t>
            </a:r>
            <a:r>
              <a:rPr lang="en-US" sz="3000" dirty="0" err="1"/>
              <a:t>mata</a:t>
            </a:r>
            <a:r>
              <a:rPr lang="en-US" sz="3000" dirty="0"/>
              <a:t> </a:t>
            </a:r>
            <a:r>
              <a:rPr lang="en-US" sz="3000" dirty="0" err="1"/>
              <a:t>kuliah</a:t>
            </a:r>
            <a:r>
              <a:rPr lang="en-US" sz="3000" dirty="0"/>
              <a:t> Stem Cell:</a:t>
            </a:r>
          </a:p>
          <a:p>
            <a:pPr marL="514350" indent="-514350">
              <a:buAutoNum type="arabicPeriod"/>
            </a:pPr>
            <a:r>
              <a:rPr lang="en-US" sz="3000" dirty="0" err="1"/>
              <a:t>Pendahuluan</a:t>
            </a:r>
            <a:r>
              <a:rPr lang="en-US" sz="3000" dirty="0"/>
              <a:t> : Sejarah dan </a:t>
            </a:r>
            <a:r>
              <a:rPr lang="en-US" sz="3000" dirty="0" err="1"/>
              <a:t>Pengertian</a:t>
            </a:r>
            <a:r>
              <a:rPr lang="en-US" sz="3000" dirty="0"/>
              <a:t> Stem Cell</a:t>
            </a:r>
          </a:p>
          <a:p>
            <a:pPr marL="514350" indent="-514350">
              <a:buAutoNum type="arabicPeriod"/>
            </a:pPr>
            <a:r>
              <a:rPr lang="en-US" sz="3000" dirty="0" err="1"/>
              <a:t>Macam-macam</a:t>
            </a:r>
            <a:r>
              <a:rPr lang="en-US" sz="3000" dirty="0"/>
              <a:t> </a:t>
            </a:r>
            <a:r>
              <a:rPr lang="en-US" sz="3000" dirty="0" err="1"/>
              <a:t>sumber</a:t>
            </a:r>
            <a:r>
              <a:rPr lang="en-US" sz="3000" dirty="0"/>
              <a:t> stem cell : Embryonic stem Cell</a:t>
            </a:r>
          </a:p>
          <a:p>
            <a:pPr marL="514350" indent="-514350">
              <a:buAutoNum type="arabicPeriod"/>
            </a:pPr>
            <a:r>
              <a:rPr lang="en-US" sz="3000" dirty="0" err="1"/>
              <a:t>Macam-macam</a:t>
            </a:r>
            <a:r>
              <a:rPr lang="en-US" sz="3000" dirty="0"/>
              <a:t> </a:t>
            </a:r>
            <a:r>
              <a:rPr lang="en-US" sz="3000" dirty="0" err="1"/>
              <a:t>sumber</a:t>
            </a:r>
            <a:r>
              <a:rPr lang="en-US" sz="3000" dirty="0"/>
              <a:t> stem cell : Adult Stem Cell</a:t>
            </a:r>
          </a:p>
          <a:p>
            <a:pPr marL="514350" indent="-514350">
              <a:buAutoNum type="arabicPeriod"/>
            </a:pPr>
            <a:r>
              <a:rPr lang="en-US" sz="3000" dirty="0" err="1"/>
              <a:t>Macam-macam</a:t>
            </a:r>
            <a:r>
              <a:rPr lang="en-US" sz="3000" dirty="0"/>
              <a:t> </a:t>
            </a:r>
            <a:r>
              <a:rPr lang="en-US" sz="3000" dirty="0" err="1"/>
              <a:t>sumber</a:t>
            </a:r>
            <a:r>
              <a:rPr lang="en-US" sz="3000" dirty="0"/>
              <a:t> stem cell : Induced-Pluripotent Stem Cell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31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Isolasi</a:t>
            </a:r>
            <a:r>
              <a:rPr lang="en-US" dirty="0"/>
              <a:t> Stem Cell</a:t>
            </a:r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Presentasi</a:t>
            </a:r>
            <a:r>
              <a:rPr lang="en-US" dirty="0"/>
              <a:t> : </a:t>
            </a:r>
            <a:r>
              <a:rPr lang="en-US" dirty="0" err="1"/>
              <a:t>Proyek</a:t>
            </a:r>
            <a:r>
              <a:rPr lang="en-US" dirty="0"/>
              <a:t> Stem Cell</a:t>
            </a:r>
          </a:p>
          <a:p>
            <a:pPr marL="0" indent="0">
              <a:buNone/>
            </a:pPr>
            <a:r>
              <a:rPr lang="en-US" dirty="0"/>
              <a:t>7. </a:t>
            </a:r>
            <a:r>
              <a:rPr lang="en-US" dirty="0" err="1"/>
              <a:t>Rekap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1-6</a:t>
            </a:r>
          </a:p>
          <a:p>
            <a:pPr marL="0" indent="0">
              <a:buNone/>
            </a:pPr>
            <a:r>
              <a:rPr lang="en-US" dirty="0"/>
              <a:t>8. Kultur dan </a:t>
            </a:r>
            <a:r>
              <a:rPr lang="en-US" dirty="0" err="1"/>
              <a:t>Propagasi</a:t>
            </a:r>
            <a:r>
              <a:rPr lang="en-US" dirty="0"/>
              <a:t> Stem Cell</a:t>
            </a:r>
          </a:p>
          <a:p>
            <a:pPr marL="0" indent="0">
              <a:buNone/>
            </a:pPr>
            <a:r>
              <a:rPr lang="en-US" dirty="0"/>
              <a:t>9. </a:t>
            </a:r>
            <a:r>
              <a:rPr lang="en-US" dirty="0" err="1"/>
              <a:t>Differensiasi</a:t>
            </a:r>
            <a:r>
              <a:rPr lang="en-US" dirty="0"/>
              <a:t> Stem Cell : Ectoderm</a:t>
            </a:r>
          </a:p>
          <a:p>
            <a:pPr marL="0" indent="0">
              <a:buNone/>
            </a:pPr>
            <a:r>
              <a:rPr lang="en-US" dirty="0"/>
              <a:t>10. </a:t>
            </a:r>
            <a:r>
              <a:rPr lang="en-US" dirty="0" err="1"/>
              <a:t>Differensiasi</a:t>
            </a:r>
            <a:r>
              <a:rPr lang="en-US" dirty="0"/>
              <a:t> Stem Cell : Mesoderm</a:t>
            </a:r>
          </a:p>
          <a:p>
            <a:pPr marL="0" indent="0">
              <a:buNone/>
            </a:pPr>
            <a:r>
              <a:rPr lang="en-US" dirty="0"/>
              <a:t>11. </a:t>
            </a:r>
            <a:r>
              <a:rPr lang="en-US" dirty="0" err="1"/>
              <a:t>Differensiasi</a:t>
            </a:r>
            <a:r>
              <a:rPr lang="en-US" dirty="0"/>
              <a:t> Stem Cell : Endoderm</a:t>
            </a:r>
          </a:p>
          <a:p>
            <a:pPr marL="0" indent="0">
              <a:buNone/>
            </a:pPr>
            <a:r>
              <a:rPr lang="en-US" dirty="0"/>
              <a:t>12. Stem Cell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(1)</a:t>
            </a:r>
          </a:p>
        </p:txBody>
      </p:sp>
    </p:spTree>
    <p:extLst>
      <p:ext uri="{BB962C8B-B14F-4D97-AF65-F5344CB8AC3E}">
        <p14:creationId xmlns:p14="http://schemas.microsoft.com/office/powerpoint/2010/main" val="2439380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13. Stem Cell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/>
              <a:t> (2) </a:t>
            </a:r>
            <a:endParaRPr lang="en-US" dirty="0"/>
          </a:p>
          <a:p>
            <a:r>
              <a:rPr lang="en-US" dirty="0"/>
              <a:t>14. </a:t>
            </a:r>
            <a:r>
              <a:rPr lang="en-US" dirty="0" err="1"/>
              <a:t>Rekap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8-13</a:t>
            </a:r>
          </a:p>
        </p:txBody>
      </p:sp>
    </p:spTree>
    <p:extLst>
      <p:ext uri="{BB962C8B-B14F-4D97-AF65-F5344CB8AC3E}">
        <p14:creationId xmlns:p14="http://schemas.microsoft.com/office/powerpoint/2010/main" val="3333008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23942"/>
            <a:ext cx="8229600" cy="1143000"/>
          </a:xfrm>
        </p:spPr>
        <p:txBody>
          <a:bodyPr/>
          <a:lstStyle/>
          <a:p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Belajar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499066"/>
      </p:ext>
    </p:extLst>
  </p:cSld>
  <p:clrMapOvr>
    <a:masterClrMapping/>
  </p:clrMapOvr>
</p:sld>
</file>

<file path=ppt/theme/theme1.xml><?xml version="1.0" encoding="utf-8"?>
<a:theme xmlns:a="http://schemas.openxmlformats.org/drawingml/2006/main" name="EU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 MASTER" id="{129F8554-84CD-432B-8663-DCDAFAFF79BB}" vid="{DC743C09-F345-4108-93DD-36AD4F8C220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 MASTER</Template>
  <TotalTime>434</TotalTime>
  <Words>121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EU MASTER</vt:lpstr>
      <vt:lpstr>KKKkkkk</vt:lpstr>
      <vt:lpstr>Pendahuluan</vt:lpstr>
      <vt:lpstr>Pendahuluan</vt:lpstr>
      <vt:lpstr>Pendahuluan</vt:lpstr>
      <vt:lpstr>Kontrak Belajar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KKKkkkk</dc:title>
  <dc:creator>Aroem Naroeni</dc:creator>
  <cp:lastModifiedBy>Aroem Naroeni</cp:lastModifiedBy>
  <cp:revision>39</cp:revision>
  <dcterms:created xsi:type="dcterms:W3CDTF">2018-03-02T12:05:45Z</dcterms:created>
  <dcterms:modified xsi:type="dcterms:W3CDTF">2019-03-13T11:03:11Z</dcterms:modified>
</cp:coreProperties>
</file>