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6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084AC5-E8BB-488E-ACDA-F0C79600BF2D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8A910-0DA1-4D8B-A52A-FB94CE4D5AC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3092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084AC5-E8BB-488E-ACDA-F0C79600BF2D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8A910-0DA1-4D8B-A52A-FB94CE4D5AC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5817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084AC5-E8BB-488E-ACDA-F0C79600BF2D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8A910-0DA1-4D8B-A52A-FB94CE4D5AC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82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084AC5-E8BB-488E-ACDA-F0C79600BF2D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8A910-0DA1-4D8B-A52A-FB94CE4D5AC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13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084AC5-E8BB-488E-ACDA-F0C79600BF2D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8A910-0DA1-4D8B-A52A-FB94CE4D5AC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02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084AC5-E8BB-488E-ACDA-F0C79600BF2D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8A910-0DA1-4D8B-A52A-FB94CE4D5AC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604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084AC5-E8BB-488E-ACDA-F0C79600BF2D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8A910-0DA1-4D8B-A52A-FB94CE4D5AC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794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084AC5-E8BB-488E-ACDA-F0C79600BF2D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8A910-0DA1-4D8B-A52A-FB94CE4D5AC6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568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084AC5-E8BB-488E-ACDA-F0C79600BF2D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8A910-0DA1-4D8B-A52A-FB94CE4D5AC6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60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084AC5-E8BB-488E-ACDA-F0C79600BF2D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8A910-0DA1-4D8B-A52A-FB94CE4D5AC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756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084AC5-E8BB-488E-ACDA-F0C79600BF2D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8A910-0DA1-4D8B-A52A-FB94CE4D5AC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730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3084AC5-E8BB-488E-ACDA-F0C79600BF2D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A1D8A910-0DA1-4D8B-A52A-FB94CE4D5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27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>
            <a:extLst>
              <a:ext uri="{FF2B5EF4-FFF2-40B4-BE49-F238E27FC236}">
                <a16:creationId xmlns:a16="http://schemas.microsoft.com/office/drawing/2014/main" id="{5B00A5F0-69A6-46BF-846D-CCB42280EE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71021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565F06-2EFB-44A8-A299-CB6E684E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8306" y="3523865"/>
            <a:ext cx="6045693" cy="1143000"/>
          </a:xfrm>
        </p:spPr>
        <p:txBody>
          <a:bodyPr/>
          <a:lstStyle/>
          <a:p>
            <a:r>
              <a:rPr lang="en-US" dirty="0" err="1"/>
              <a:t>Kuliah</a:t>
            </a:r>
            <a:r>
              <a:rPr lang="en-US" dirty="0"/>
              <a:t> 10</a:t>
            </a:r>
            <a:br>
              <a:rPr lang="en-US" dirty="0"/>
            </a:br>
            <a:r>
              <a:rPr lang="en-US" dirty="0" err="1"/>
              <a:t>Aplikasi</a:t>
            </a:r>
            <a:r>
              <a:rPr lang="en-US" dirty="0"/>
              <a:t> Stem Cell</a:t>
            </a:r>
          </a:p>
        </p:txBody>
      </p:sp>
    </p:spTree>
    <p:extLst>
      <p:ext uri="{BB962C8B-B14F-4D97-AF65-F5344CB8AC3E}">
        <p14:creationId xmlns:p14="http://schemas.microsoft.com/office/powerpoint/2010/main" val="4258056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011FE-5809-465E-ADC5-D2FADC18B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Infark</a:t>
            </a:r>
            <a:r>
              <a:rPr lang="en-US" dirty="0"/>
              <a:t> </a:t>
            </a:r>
            <a:r>
              <a:rPr lang="en-US" dirty="0" err="1"/>
              <a:t>Jantung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7E3D6-C484-4A3A-B1E1-F46B2BA2A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Pada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serangan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, </a:t>
            </a:r>
            <a:r>
              <a:rPr lang="en-US" dirty="0" err="1"/>
              <a:t>plak</a:t>
            </a:r>
            <a:r>
              <a:rPr lang="en-US" dirty="0"/>
              <a:t> </a:t>
            </a:r>
            <a:r>
              <a:rPr lang="en-US" dirty="0" err="1"/>
              <a:t>terlepas</a:t>
            </a:r>
            <a:r>
              <a:rPr lang="en-US" dirty="0"/>
              <a:t> dan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penyumbatan</a:t>
            </a:r>
            <a:r>
              <a:rPr lang="en-US" dirty="0"/>
              <a:t> total. </a:t>
            </a:r>
          </a:p>
        </p:txBody>
      </p:sp>
    </p:spTree>
    <p:extLst>
      <p:ext uri="{BB962C8B-B14F-4D97-AF65-F5344CB8AC3E}">
        <p14:creationId xmlns:p14="http://schemas.microsoft.com/office/powerpoint/2010/main" val="3208972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81C9F-11C1-4B38-97AC-65E9E8DD9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 cell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infark</a:t>
            </a:r>
            <a:r>
              <a:rPr lang="en-US" dirty="0"/>
              <a:t> </a:t>
            </a:r>
            <a:r>
              <a:rPr lang="en-US" dirty="0" err="1"/>
              <a:t>jantung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B1823-0DB7-4A61-B590-BFF90402A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Potensi</a:t>
            </a:r>
            <a:r>
              <a:rPr lang="en-US" dirty="0"/>
              <a:t> stem cell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penyembuhan</a:t>
            </a:r>
            <a:r>
              <a:rPr lang="en-US" dirty="0"/>
              <a:t> </a:t>
            </a:r>
            <a:r>
              <a:rPr lang="en-US" dirty="0" err="1"/>
              <a:t>infark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diperlihatkan</a:t>
            </a:r>
            <a:r>
              <a:rPr lang="en-US" dirty="0"/>
              <a:t> pada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mencit</a:t>
            </a:r>
            <a:r>
              <a:rPr lang="en-US" dirty="0"/>
              <a:t>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regenerasi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diinjeksi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stem cell</a:t>
            </a:r>
          </a:p>
        </p:txBody>
      </p:sp>
    </p:spTree>
    <p:extLst>
      <p:ext uri="{BB962C8B-B14F-4D97-AF65-F5344CB8AC3E}">
        <p14:creationId xmlns:p14="http://schemas.microsoft.com/office/powerpoint/2010/main" val="843097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295F4-C027-4994-A62A-E8B5E5D1E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stem cell and myocardial infarction">
            <a:extLst>
              <a:ext uri="{FF2B5EF4-FFF2-40B4-BE49-F238E27FC236}">
                <a16:creationId xmlns:a16="http://schemas.microsoft.com/office/drawing/2014/main" id="{EAC4B36E-2D55-4023-987F-46A244962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004" y="1166875"/>
            <a:ext cx="7634796" cy="532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8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AFD71-3C19-42C4-A6DF-255BB9091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dirty="0" err="1"/>
              <a:t>Terima</a:t>
            </a:r>
            <a:r>
              <a:rPr lang="en-US" dirty="0"/>
              <a:t> Kasih</a:t>
            </a:r>
          </a:p>
        </p:txBody>
      </p:sp>
    </p:spTree>
    <p:extLst>
      <p:ext uri="{BB962C8B-B14F-4D97-AF65-F5344CB8AC3E}">
        <p14:creationId xmlns:p14="http://schemas.microsoft.com/office/powerpoint/2010/main" val="3121048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EA46B-8918-4AC9-AC24-8DC07600E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Aging (</a:t>
            </a:r>
            <a:r>
              <a:rPr lang="en-US" dirty="0" err="1"/>
              <a:t>Penuaan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0339E-547A-4FE6-8199-245138A36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Proses </a:t>
            </a:r>
            <a:r>
              <a:rPr lang="en-US" dirty="0" err="1"/>
              <a:t>kemunduran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dan </a:t>
            </a:r>
            <a:r>
              <a:rPr lang="en-US" dirty="0" err="1"/>
              <a:t>fungsi</a:t>
            </a:r>
            <a:r>
              <a:rPr lang="en-US" dirty="0"/>
              <a:t> organ </a:t>
            </a:r>
            <a:r>
              <a:rPr lang="en-US" dirty="0" err="1"/>
              <a:t>penyusun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seiring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 </a:t>
            </a:r>
            <a:r>
              <a:rPr lang="en-US" dirty="0" err="1"/>
              <a:t>lanjutnya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093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2EC23-4C38-45F8-972E-9DB5A6612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Penuaan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94D8C-BCEA-47F4-B3EE-8027DF6C6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patofisiologis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pemendekan</a:t>
            </a:r>
            <a:r>
              <a:rPr lang="en-US" dirty="0"/>
              <a:t> telomer dan </a:t>
            </a:r>
            <a:r>
              <a:rPr lang="en-US" dirty="0" err="1"/>
              <a:t>berkurangnya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enzim</a:t>
            </a:r>
            <a:r>
              <a:rPr lang="en-US" dirty="0"/>
              <a:t> telomerase</a:t>
            </a:r>
          </a:p>
          <a:p>
            <a:pPr marL="0" indent="0">
              <a:buNone/>
            </a:pPr>
            <a:r>
              <a:rPr lang="en-US" dirty="0"/>
              <a:t>   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sel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replikasi</a:t>
            </a:r>
            <a:r>
              <a:rPr lang="en-US" dirty="0"/>
              <a:t> DNA</a:t>
            </a:r>
          </a:p>
          <a:p>
            <a:r>
              <a:rPr lang="en-US" dirty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seriring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 </a:t>
            </a:r>
            <a:r>
              <a:rPr lang="en-US" dirty="0" err="1"/>
              <a:t>tuanya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sel.</a:t>
            </a:r>
          </a:p>
        </p:txBody>
      </p:sp>
    </p:spTree>
    <p:extLst>
      <p:ext uri="{BB962C8B-B14F-4D97-AF65-F5344CB8AC3E}">
        <p14:creationId xmlns:p14="http://schemas.microsoft.com/office/powerpoint/2010/main" val="1154047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564F7-C0ED-461B-AF4A-7E14A6D1F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E1F57-7FEB-4C6B-A8C4-8C73D62D0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lain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penuaan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radikal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.</a:t>
            </a:r>
          </a:p>
          <a:p>
            <a:r>
              <a:rPr lang="en-US" dirty="0" err="1"/>
              <a:t>Radikal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ROS (Reactive Oxygen Species) </a:t>
            </a:r>
          </a:p>
          <a:p>
            <a:r>
              <a:rPr lang="en-US" dirty="0" err="1"/>
              <a:t>Radikal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 </a:t>
            </a:r>
            <a:r>
              <a:rPr lang="en-US" dirty="0" err="1"/>
              <a:t>penuaan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ROS </a:t>
            </a:r>
            <a:r>
              <a:rPr lang="en-US" dirty="0" err="1"/>
              <a:t>mengganggu</a:t>
            </a:r>
            <a:r>
              <a:rPr lang="en-US" dirty="0"/>
              <a:t> </a:t>
            </a:r>
            <a:r>
              <a:rPr lang="en-US" dirty="0" err="1"/>
              <a:t>stabilitas</a:t>
            </a:r>
            <a:r>
              <a:rPr lang="en-US" dirty="0"/>
              <a:t> </a:t>
            </a:r>
            <a:r>
              <a:rPr lang="en-US" dirty="0" err="1"/>
              <a:t>rantai</a:t>
            </a:r>
            <a:r>
              <a:rPr lang="en-US" dirty="0"/>
              <a:t> DNA pada sel.</a:t>
            </a:r>
          </a:p>
        </p:txBody>
      </p:sp>
    </p:spTree>
    <p:extLst>
      <p:ext uri="{BB962C8B-B14F-4D97-AF65-F5344CB8AC3E}">
        <p14:creationId xmlns:p14="http://schemas.microsoft.com/office/powerpoint/2010/main" val="3265406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BF8B5-C716-46DC-B23B-734E458B7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13A99-B4C3-4C3C-95E6-E81C9B374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ROS juga </a:t>
            </a:r>
            <a:r>
              <a:rPr lang="en-US" dirty="0" err="1"/>
              <a:t>menyebabkan</a:t>
            </a:r>
            <a:r>
              <a:rPr lang="en-US" dirty="0"/>
              <a:t> proses </a:t>
            </a:r>
            <a:r>
              <a:rPr lang="en-US" dirty="0" err="1"/>
              <a:t>preoksidasi</a:t>
            </a:r>
            <a:r>
              <a:rPr lang="en-US" dirty="0"/>
              <a:t> lipid yang </a:t>
            </a:r>
            <a:r>
              <a:rPr lang="en-US" dirty="0" err="1"/>
              <a:t>berujung</a:t>
            </a:r>
            <a:r>
              <a:rPr lang="en-US" dirty="0"/>
              <a:t> pada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stabilitas</a:t>
            </a:r>
            <a:r>
              <a:rPr lang="en-US" dirty="0"/>
              <a:t> membrane sel.</a:t>
            </a:r>
          </a:p>
          <a:p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ROS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menurunnya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hidupnya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kematian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094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6F62A-1A1B-4B01-B049-55DF824B4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6134F-B928-4119-91A4-9F8376420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Asal</a:t>
            </a:r>
            <a:r>
              <a:rPr lang="en-US" dirty="0"/>
              <a:t> ROS:</a:t>
            </a:r>
          </a:p>
          <a:p>
            <a:pPr marL="0" indent="0">
              <a:buNone/>
            </a:pPr>
            <a:r>
              <a:rPr lang="en-US" dirty="0"/>
              <a:t>	- Endogen :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sampingan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transfer electron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mitokondria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ATP)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Eksogen</a:t>
            </a:r>
            <a:r>
              <a:rPr lang="en-US" dirty="0"/>
              <a:t> : </a:t>
            </a:r>
            <a:r>
              <a:rPr lang="en-US" dirty="0" err="1"/>
              <a:t>radiasi</a:t>
            </a:r>
            <a:r>
              <a:rPr lang="en-US" dirty="0"/>
              <a:t> UV pada </a:t>
            </a:r>
            <a:r>
              <a:rPr lang="en-US" dirty="0" err="1"/>
              <a:t>kulit</a:t>
            </a:r>
            <a:r>
              <a:rPr lang="en-US" dirty="0"/>
              <a:t>,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memicu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oksidan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229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EA976-6898-47FB-AAE9-050B37CEC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Degenerasi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1D4B-6CBA-45AA-99DC-B195B5D22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Penurunan</a:t>
            </a:r>
            <a:r>
              <a:rPr lang="en-US" dirty="0"/>
              <a:t> fungi </a:t>
            </a:r>
            <a:r>
              <a:rPr lang="en-US" dirty="0" err="1"/>
              <a:t>tubuh</a:t>
            </a:r>
            <a:r>
              <a:rPr lang="en-US" dirty="0"/>
              <a:t> dan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(</a:t>
            </a:r>
            <a:r>
              <a:rPr lang="en-US" dirty="0" err="1"/>
              <a:t>penuaan</a:t>
            </a:r>
            <a:r>
              <a:rPr lang="en-US" dirty="0"/>
              <a:t>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mengarah</a:t>
            </a:r>
            <a:r>
              <a:rPr lang="en-US" dirty="0"/>
              <a:t> pada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patologis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degenerative </a:t>
            </a:r>
            <a:r>
              <a:rPr lang="en-US" dirty="0" err="1"/>
              <a:t>seperti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Jantung</a:t>
            </a:r>
            <a:r>
              <a:rPr lang="en-US" dirty="0"/>
              <a:t> coroner	- stroke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Infark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		- Parkinson</a:t>
            </a:r>
          </a:p>
          <a:p>
            <a:pPr marL="0" indent="0">
              <a:buNone/>
            </a:pPr>
            <a:r>
              <a:rPr lang="en-US" dirty="0"/>
              <a:t>	- Alzheimer’s		- </a:t>
            </a:r>
            <a:r>
              <a:rPr lang="en-US" dirty="0" err="1"/>
              <a:t>dll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- diabetes</a:t>
            </a:r>
          </a:p>
        </p:txBody>
      </p:sp>
    </p:spTree>
    <p:extLst>
      <p:ext uri="{BB962C8B-B14F-4D97-AF65-F5344CB8AC3E}">
        <p14:creationId xmlns:p14="http://schemas.microsoft.com/office/powerpoint/2010/main" val="3589688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B86E7-7363-4A8B-AEF7-B2FA8BF37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Degenerasi</a:t>
            </a:r>
            <a:r>
              <a:rPr lang="en-US" dirty="0"/>
              <a:t> dan stem cell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2B50C-9088-4532-9FE6-5BDBF38C7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Stem cell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degeneratif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4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09C6C-A3C7-44AA-B1AA-66B5DA59B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Infark</a:t>
            </a:r>
            <a:r>
              <a:rPr lang="en-US" dirty="0"/>
              <a:t> </a:t>
            </a:r>
            <a:r>
              <a:rPr lang="en-US" dirty="0" err="1"/>
              <a:t>Jantung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63606-3537-4429-B017-5D5920827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Atau</a:t>
            </a:r>
            <a:r>
              <a:rPr lang="en-US" dirty="0"/>
              <a:t> Myocardial infarction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yang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kematian</a:t>
            </a:r>
            <a:endParaRPr lang="en-US" dirty="0"/>
          </a:p>
          <a:p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ketidakmampuan</a:t>
            </a:r>
            <a:r>
              <a:rPr lang="en-US" dirty="0"/>
              <a:t> organ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regenerasi</a:t>
            </a:r>
            <a:r>
              <a:rPr lang="en-US" dirty="0"/>
              <a:t> </a:t>
            </a:r>
            <a:r>
              <a:rPr lang="en-US" dirty="0" err="1"/>
              <a:t>sel-sel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rusak</a:t>
            </a:r>
            <a:r>
              <a:rPr lang="en-US" dirty="0"/>
              <a:t>. </a:t>
            </a:r>
          </a:p>
          <a:p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coroner (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plak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thrombus)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menyumbat</a:t>
            </a:r>
            <a:r>
              <a:rPr lang="en-US" dirty="0"/>
              <a:t> </a:t>
            </a:r>
            <a:r>
              <a:rPr lang="en-US" dirty="0" err="1"/>
              <a:t>pembuluh</a:t>
            </a:r>
            <a:r>
              <a:rPr lang="en-US" dirty="0"/>
              <a:t> </a:t>
            </a:r>
            <a:r>
              <a:rPr lang="en-US" dirty="0" err="1"/>
              <a:t>darah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101641"/>
      </p:ext>
    </p:extLst>
  </p:cSld>
  <p:clrMapOvr>
    <a:masterClrMapping/>
  </p:clrMapOvr>
</p:sld>
</file>

<file path=ppt/theme/theme1.xml><?xml version="1.0" encoding="utf-8"?>
<a:theme xmlns:a="http://schemas.openxmlformats.org/drawingml/2006/main" name="E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" id="{181BFA7E-2E6B-4CE9-AE9B-A76D4AF840BD}" vid="{CB2ACEFC-D31A-45AB-9578-54FBBE40AD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</Template>
  <TotalTime>69</TotalTime>
  <Words>252</Words>
  <Application>Microsoft Office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EU</vt:lpstr>
      <vt:lpstr>Kuliah 10 Aplikasi Stem Cell</vt:lpstr>
      <vt:lpstr>Aging (Penuaan)</vt:lpstr>
      <vt:lpstr>Penuaan</vt:lpstr>
      <vt:lpstr>ROS</vt:lpstr>
      <vt:lpstr>ROS</vt:lpstr>
      <vt:lpstr>ROS</vt:lpstr>
      <vt:lpstr>Degenerasi</vt:lpstr>
      <vt:lpstr>Degenerasi dan stem cell</vt:lpstr>
      <vt:lpstr> Infark Jantung</vt:lpstr>
      <vt:lpstr>Infark Jantung</vt:lpstr>
      <vt:lpstr>Stem cell untuk infark jantung</vt:lpstr>
      <vt:lpstr>PowerPoint Presentation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10 Aplikasi Stem Cell</dc:title>
  <dc:creator>Aroem Naroeni</dc:creator>
  <cp:lastModifiedBy>Aroem Naroeni</cp:lastModifiedBy>
  <cp:revision>9</cp:revision>
  <dcterms:created xsi:type="dcterms:W3CDTF">2019-06-28T13:13:24Z</dcterms:created>
  <dcterms:modified xsi:type="dcterms:W3CDTF">2019-06-28T14:22:26Z</dcterms:modified>
</cp:coreProperties>
</file>