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70" r:id="rId3"/>
    <p:sldId id="271" r:id="rId4"/>
    <p:sldId id="274" r:id="rId5"/>
    <p:sldId id="272" r:id="rId6"/>
    <p:sldId id="273" r:id="rId7"/>
    <p:sldId id="275" r:id="rId8"/>
    <p:sldId id="278" r:id="rId9"/>
    <p:sldId id="277" r:id="rId10"/>
    <p:sldId id="276" r:id="rId11"/>
    <p:sldId id="279" r:id="rId12"/>
    <p:sldId id="280" r:id="rId13"/>
    <p:sldId id="281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4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84AC5-E8BB-488E-ACDA-F0C79600BF2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8A910-0DA1-4D8B-A52A-FB94CE4D5A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092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84AC5-E8BB-488E-ACDA-F0C79600BF2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8A910-0DA1-4D8B-A52A-FB94CE4D5A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81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84AC5-E8BB-488E-ACDA-F0C79600BF2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8A910-0DA1-4D8B-A52A-FB94CE4D5A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82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84AC5-E8BB-488E-ACDA-F0C79600BF2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8A910-0DA1-4D8B-A52A-FB94CE4D5A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3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84AC5-E8BB-488E-ACDA-F0C79600BF2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8A910-0DA1-4D8B-A52A-FB94CE4D5A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2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84AC5-E8BB-488E-ACDA-F0C79600BF2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8A910-0DA1-4D8B-A52A-FB94CE4D5A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04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84AC5-E8BB-488E-ACDA-F0C79600BF2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8A910-0DA1-4D8B-A52A-FB94CE4D5AC6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942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84AC5-E8BB-488E-ACDA-F0C79600BF2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8A910-0DA1-4D8B-A52A-FB94CE4D5AC6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68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84AC5-E8BB-488E-ACDA-F0C79600BF2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8A910-0DA1-4D8B-A52A-FB94CE4D5AC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06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84AC5-E8BB-488E-ACDA-F0C79600BF2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8A910-0DA1-4D8B-A52A-FB94CE4D5A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56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084AC5-E8BB-488E-ACDA-F0C79600BF2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8A910-0DA1-4D8B-A52A-FB94CE4D5AC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309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3084AC5-E8BB-488E-ACDA-F0C79600BF2D}" type="datetimeFigureOut">
              <a:rPr lang="en-US" smtClean="0"/>
              <a:t>7/8/2019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fld id="{A1D8A910-0DA1-4D8B-A52A-FB94CE4D5A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2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>
            <a:extLst>
              <a:ext uri="{FF2B5EF4-FFF2-40B4-BE49-F238E27FC236}">
                <a16:creationId xmlns:a16="http://schemas.microsoft.com/office/drawing/2014/main" id="{5B00A5F0-69A6-46BF-846D-CCB42280E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71021" y="17462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565F06-2EFB-44A8-A299-CB6E684E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8306" y="3523865"/>
            <a:ext cx="6045693" cy="1143000"/>
          </a:xfrm>
        </p:spPr>
        <p:txBody>
          <a:bodyPr/>
          <a:lstStyle/>
          <a:p>
            <a:r>
              <a:rPr lang="en-US" dirty="0" err="1"/>
              <a:t>Kuliah</a:t>
            </a:r>
            <a:r>
              <a:rPr lang="en-US" dirty="0"/>
              <a:t> 11</a:t>
            </a:r>
            <a:br>
              <a:rPr lang="en-US" dirty="0"/>
            </a:br>
            <a:r>
              <a:rPr lang="en-US" dirty="0" err="1"/>
              <a:t>Aplikasi</a:t>
            </a:r>
            <a:r>
              <a:rPr lang="en-US" dirty="0"/>
              <a:t> Stem Cell (2)</a:t>
            </a:r>
          </a:p>
        </p:txBody>
      </p:sp>
    </p:spTree>
    <p:extLst>
      <p:ext uri="{BB962C8B-B14F-4D97-AF65-F5344CB8AC3E}">
        <p14:creationId xmlns:p14="http://schemas.microsoft.com/office/powerpoint/2010/main" val="4258056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F5A9C-7B99-4A1D-AEDE-5DB23A8B6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cell </a:t>
            </a:r>
            <a:r>
              <a:rPr lang="en-US" dirty="0" err="1"/>
              <a:t>hematopoietik</a:t>
            </a:r>
            <a:endParaRPr lang="en-US" dirty="0"/>
          </a:p>
        </p:txBody>
      </p:sp>
      <p:pic>
        <p:nvPicPr>
          <p:cNvPr id="2050" name="Picture 2" descr="Image result for hematopoietic stem cell culture from bone marrow">
            <a:extLst>
              <a:ext uri="{FF2B5EF4-FFF2-40B4-BE49-F238E27FC236}">
                <a16:creationId xmlns:a16="http://schemas.microsoft.com/office/drawing/2014/main" id="{B902C879-54DA-4938-8EE7-AC5F1FD3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081088"/>
            <a:ext cx="763905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75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D152-D367-4212-8D87-E51DFECCB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Cell </a:t>
            </a:r>
            <a:r>
              <a:rPr lang="en-US" dirty="0" err="1"/>
              <a:t>hematopoietik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E50A7-F0B9-4DE4-B5F4-2F8D0E052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mencukupi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kultur in vitro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memperbanyak</a:t>
            </a:r>
            <a:endParaRPr lang="en-US" dirty="0"/>
          </a:p>
          <a:p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mencukupi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disimpan</a:t>
            </a:r>
            <a:r>
              <a:rPr lang="en-US" dirty="0"/>
              <a:t> </a:t>
            </a:r>
            <a:r>
              <a:rPr lang="en-US" dirty="0" err="1"/>
              <a:t>beku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2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727B-7D66-42CE-AE0A-FD56FEA5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Kultur Stem cell hematopoietic </a:t>
            </a:r>
          </a:p>
        </p:txBody>
      </p:sp>
      <p:pic>
        <p:nvPicPr>
          <p:cNvPr id="3074" name="Picture 2" descr="Image result for hematopoietic stem cell culture from bone marrow">
            <a:extLst>
              <a:ext uri="{FF2B5EF4-FFF2-40B4-BE49-F238E27FC236}">
                <a16:creationId xmlns:a16="http://schemas.microsoft.com/office/drawing/2014/main" id="{D4E01EFE-A8C0-436E-80E9-98AB16E3D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839" y="1621191"/>
            <a:ext cx="4799583" cy="479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46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14A92-CC1F-4CE4-A1FA-E53D5B93C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Transplantasi</a:t>
            </a:r>
            <a:r>
              <a:rPr lang="en-US" sz="3600" dirty="0"/>
              <a:t> stem cell </a:t>
            </a:r>
            <a:r>
              <a:rPr lang="en-US" sz="3600" dirty="0" err="1"/>
              <a:t>hematopietik</a:t>
            </a:r>
            <a:endParaRPr lang="en-US" sz="3600" dirty="0"/>
          </a:p>
        </p:txBody>
      </p:sp>
      <p:pic>
        <p:nvPicPr>
          <p:cNvPr id="4098" name="Picture 2" descr="Image result for hematopoietic stem cell transplant">
            <a:extLst>
              <a:ext uri="{FF2B5EF4-FFF2-40B4-BE49-F238E27FC236}">
                <a16:creationId xmlns:a16="http://schemas.microsoft.com/office/drawing/2014/main" id="{D12B593B-9928-408C-94F2-7EA73A84C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582" y="1417638"/>
            <a:ext cx="6824385" cy="53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32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AFD71-3C19-42C4-A6DF-255BB9091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312104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E656-0D86-4C9D-A148-CC124D72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7500"/>
            <a:ext cx="8229600" cy="1143000"/>
          </a:xfrm>
        </p:spPr>
        <p:txBody>
          <a:bodyPr/>
          <a:lstStyle/>
          <a:p>
            <a:r>
              <a:rPr lang="en-US" dirty="0"/>
              <a:t>Stem Cell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Auto </a:t>
            </a:r>
            <a:r>
              <a:rPr lang="en-US" dirty="0" err="1"/>
              <a:t>Immun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6B806-BE3B-4CA3-ABF8-B60CDC66B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0843"/>
            <a:ext cx="8518124" cy="3924501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Immun</a:t>
            </a:r>
            <a:r>
              <a:rPr lang="en-US" dirty="0"/>
              <a:t> :</a:t>
            </a:r>
          </a:p>
          <a:p>
            <a:pPr>
              <a:buFontTx/>
              <a:buChar char="-"/>
            </a:pP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dan </a:t>
            </a:r>
            <a:r>
              <a:rPr lang="en-US" dirty="0" err="1"/>
              <a:t>membedakan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dan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menyelenggarakan</a:t>
            </a:r>
            <a:r>
              <a:rPr lang="en-US" dirty="0"/>
              <a:t> </a:t>
            </a:r>
            <a:r>
              <a:rPr lang="en-US" dirty="0" err="1"/>
              <a:t>prosedur</a:t>
            </a:r>
            <a:r>
              <a:rPr lang="en-US" dirty="0"/>
              <a:t> </a:t>
            </a:r>
            <a:r>
              <a:rPr lang="en-US" dirty="0" err="1"/>
              <a:t>pertahanan</a:t>
            </a:r>
            <a:r>
              <a:rPr lang="en-US" dirty="0"/>
              <a:t> </a:t>
            </a:r>
            <a:r>
              <a:rPr lang="en-US" dirty="0" err="1"/>
              <a:t>tubuh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destruksi</a:t>
            </a:r>
            <a:r>
              <a:rPr lang="en-US" dirty="0"/>
              <a:t> dan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gangguan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organ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872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CC1DF-A5C1-4B97-8738-DC7329CB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Auto </a:t>
            </a:r>
            <a:r>
              <a:rPr lang="en-US" dirty="0" err="1"/>
              <a:t>imun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2E29D-2C7E-4AA3-A5DA-6199C2F2A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718" y="1600200"/>
            <a:ext cx="8833282" cy="4525963"/>
          </a:xfrm>
        </p:spPr>
        <p:txBody>
          <a:bodyPr/>
          <a:lstStyle/>
          <a:p>
            <a:r>
              <a:rPr lang="en-US" dirty="0" err="1"/>
              <a:t>Kegagalan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limfosit</a:t>
            </a:r>
            <a:r>
              <a:rPr lang="en-US" dirty="0"/>
              <a:t> T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mengenali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yang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tubuhnya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Sel</a:t>
            </a:r>
            <a:r>
              <a:rPr lang="en-US" dirty="0"/>
              <a:t> ß pada diabetes </a:t>
            </a:r>
            <a:r>
              <a:rPr lang="en-US" dirty="0" err="1"/>
              <a:t>tipe</a:t>
            </a:r>
            <a:r>
              <a:rPr lang="en-US" dirty="0"/>
              <a:t> I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sz="2800" dirty="0" err="1"/>
              <a:t>sendi</a:t>
            </a:r>
            <a:r>
              <a:rPr lang="en-US" sz="2800" dirty="0"/>
              <a:t> </a:t>
            </a:r>
            <a:r>
              <a:rPr lang="en-US" sz="2800" dirty="0" err="1"/>
              <a:t>sendi</a:t>
            </a:r>
            <a:r>
              <a:rPr lang="en-US" sz="2800" dirty="0"/>
              <a:t> </a:t>
            </a:r>
            <a:r>
              <a:rPr lang="en-US" sz="2800" dirty="0" err="1"/>
              <a:t>tubuh</a:t>
            </a:r>
            <a:r>
              <a:rPr lang="en-US" sz="2800" dirty="0"/>
              <a:t> pada rheumatoid </a:t>
            </a:r>
            <a:r>
              <a:rPr lang="en-US" sz="2800" dirty="0" err="1"/>
              <a:t>artritis</a:t>
            </a:r>
            <a:r>
              <a:rPr lang="en-US" sz="2800" dirty="0"/>
              <a:t> (RA)</a:t>
            </a:r>
          </a:p>
          <a:p>
            <a:pPr marL="0" indent="0">
              <a:buNone/>
            </a:pPr>
            <a:r>
              <a:rPr lang="en-US" sz="2800" dirty="0"/>
              <a:t>	- </a:t>
            </a:r>
            <a:r>
              <a:rPr lang="en-US" sz="2800" dirty="0" err="1"/>
              <a:t>Sel</a:t>
            </a:r>
            <a:r>
              <a:rPr lang="en-US" sz="2800" dirty="0"/>
              <a:t> </a:t>
            </a:r>
            <a:r>
              <a:rPr lang="en-US" sz="2800" dirty="0" err="1"/>
              <a:t>kulit</a:t>
            </a:r>
            <a:r>
              <a:rPr lang="en-US" sz="2800" dirty="0"/>
              <a:t> pada psoriasis</a:t>
            </a:r>
          </a:p>
          <a:p>
            <a:pPr marL="0" indent="0">
              <a:buNone/>
            </a:pPr>
            <a:r>
              <a:rPr lang="en-US" sz="2800" dirty="0"/>
              <a:t>	- </a:t>
            </a:r>
            <a:r>
              <a:rPr lang="en-US" sz="2800" dirty="0" err="1"/>
              <a:t>pembuluh</a:t>
            </a:r>
            <a:r>
              <a:rPr lang="en-US" sz="2800" dirty="0"/>
              <a:t> </a:t>
            </a:r>
            <a:r>
              <a:rPr lang="en-US" sz="2800" dirty="0" err="1"/>
              <a:t>darah</a:t>
            </a:r>
            <a:r>
              <a:rPr lang="en-US" sz="2800" dirty="0"/>
              <a:t> pada multiple sclerosis (MS)</a:t>
            </a:r>
          </a:p>
        </p:txBody>
      </p:sp>
    </p:spTree>
    <p:extLst>
      <p:ext uri="{BB962C8B-B14F-4D97-AF65-F5344CB8AC3E}">
        <p14:creationId xmlns:p14="http://schemas.microsoft.com/office/powerpoint/2010/main" val="166323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BD18-2D15-44B1-B466-D3AA40CAB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auto </a:t>
            </a:r>
            <a:r>
              <a:rPr lang="en-US" dirty="0" err="1"/>
              <a:t>immun</a:t>
            </a:r>
            <a:endParaRPr lang="en-US" dirty="0"/>
          </a:p>
        </p:txBody>
      </p:sp>
      <p:pic>
        <p:nvPicPr>
          <p:cNvPr id="1026" name="Picture 2" descr="Image result for autoimmune disease">
            <a:extLst>
              <a:ext uri="{FF2B5EF4-FFF2-40B4-BE49-F238E27FC236}">
                <a16:creationId xmlns:a16="http://schemas.microsoft.com/office/drawing/2014/main" id="{EF8500F7-4420-4FDA-A312-B81CFF30F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47" y="1932419"/>
            <a:ext cx="6286500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26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B5CB7-9D02-48F4-B9FE-FCFE0B6DC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auto </a:t>
            </a:r>
            <a:r>
              <a:rPr lang="en-US" dirty="0" err="1"/>
              <a:t>imun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A76F1-6000-4CD4-A1BD-0E95CEDB0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mengatasinya</a:t>
            </a:r>
            <a:r>
              <a:rPr lang="en-US" dirty="0"/>
              <a:t>,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immunosupresan</a:t>
            </a:r>
            <a:endParaRPr lang="en-US" dirty="0"/>
          </a:p>
          <a:p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menyebabkan</a:t>
            </a:r>
            <a:r>
              <a:rPr lang="en-US" dirty="0"/>
              <a:t> juga </a:t>
            </a:r>
            <a:r>
              <a:rPr lang="en-US" dirty="0" err="1"/>
              <a:t>rentannya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, virus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002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89B04-FE26-4B2C-83B7-8A553C0BF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Autoimun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37C70-0892-4444-B916-E14B3512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499" y="1635711"/>
            <a:ext cx="8527002" cy="4525963"/>
          </a:xfrm>
        </p:spPr>
        <p:txBody>
          <a:bodyPr/>
          <a:lstStyle/>
          <a:p>
            <a:r>
              <a:rPr lang="en-US" dirty="0" err="1"/>
              <a:t>Penggunaan</a:t>
            </a:r>
            <a:r>
              <a:rPr lang="en-US" dirty="0"/>
              <a:t> stem cell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autoimun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agar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yang </a:t>
            </a:r>
            <a:r>
              <a:rPr lang="en-US" dirty="0" err="1"/>
              <a:t>menyerang</a:t>
            </a:r>
            <a:r>
              <a:rPr lang="en-US" dirty="0"/>
              <a:t> </a:t>
            </a:r>
            <a:r>
              <a:rPr lang="en-US" dirty="0" err="1"/>
              <a:t>molekul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organ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dihancurkan</a:t>
            </a:r>
            <a:r>
              <a:rPr lang="en-US" dirty="0"/>
              <a:t> oleh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sitotoksik</a:t>
            </a:r>
            <a:r>
              <a:rPr lang="en-US" dirty="0"/>
              <a:t>,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imun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direstorasi</a:t>
            </a:r>
            <a:r>
              <a:rPr lang="en-US" dirty="0"/>
              <a:t> oleh stem cell. 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 stem cell hematopoietic yang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dan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ataupun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donor</a:t>
            </a:r>
          </a:p>
        </p:txBody>
      </p:sp>
    </p:spTree>
    <p:extLst>
      <p:ext uri="{BB962C8B-B14F-4D97-AF65-F5344CB8AC3E}">
        <p14:creationId xmlns:p14="http://schemas.microsoft.com/office/powerpoint/2010/main" val="3833074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5C54F-E062-4406-A1E1-7C139AD8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cell </a:t>
            </a:r>
            <a:r>
              <a:rPr lang="en-US" dirty="0" err="1"/>
              <a:t>Hematopoietik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DCA9B-7FFC-44B1-B735-55CE441D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isolasi</a:t>
            </a:r>
            <a:r>
              <a:rPr lang="en-US" dirty="0"/>
              <a:t> stem cell hematopoietic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</a:t>
            </a:r>
            <a:r>
              <a:rPr lang="en-US" dirty="0" err="1"/>
              <a:t>tepi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dokter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granulocyte macrophage-colony stimulating factor (GM-CSF) </a:t>
            </a:r>
            <a:r>
              <a:rPr lang="en-US" dirty="0" err="1"/>
              <a:t>selama</a:t>
            </a:r>
            <a:r>
              <a:rPr lang="en-US" dirty="0"/>
              <a:t> 2-3 </a:t>
            </a:r>
            <a:r>
              <a:rPr lang="en-US" dirty="0" err="1"/>
              <a:t>hari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merangsang</a:t>
            </a:r>
            <a:r>
              <a:rPr lang="en-US" dirty="0"/>
              <a:t> stem cell </a:t>
            </a:r>
            <a:r>
              <a:rPr lang="en-US" dirty="0" err="1"/>
              <a:t>hematopoietik</a:t>
            </a:r>
            <a:r>
              <a:rPr lang="en-US" dirty="0"/>
              <a:t> yang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r>
              <a:rPr lang="en-US" dirty="0"/>
              <a:t> </a:t>
            </a:r>
            <a:r>
              <a:rPr lang="en-US" dirty="0" err="1"/>
              <a:t>dikeluarkan</a:t>
            </a:r>
            <a:r>
              <a:rPr lang="en-US" dirty="0"/>
              <a:t> </a:t>
            </a:r>
            <a:r>
              <a:rPr lang="en-US" dirty="0" err="1"/>
              <a:t>menuju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1527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937C5-7AD4-41A4-89D2-2B07B58C0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Cell </a:t>
            </a:r>
            <a:r>
              <a:rPr lang="en-US" dirty="0" err="1"/>
              <a:t>hematopoietik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665C9-368F-4921-BB0F-463FB246B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GM CSF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proliferasi</a:t>
            </a:r>
            <a:r>
              <a:rPr lang="en-US" dirty="0"/>
              <a:t> neutrophil dan </a:t>
            </a:r>
            <a:r>
              <a:rPr lang="en-US" dirty="0" err="1"/>
              <a:t>pelepasan</a:t>
            </a:r>
            <a:r>
              <a:rPr lang="en-US" dirty="0"/>
              <a:t> </a:t>
            </a:r>
            <a:r>
              <a:rPr lang="en-US" dirty="0" err="1"/>
              <a:t>enzim</a:t>
            </a:r>
            <a:r>
              <a:rPr lang="en-US" dirty="0"/>
              <a:t> protease</a:t>
            </a:r>
          </a:p>
          <a:p>
            <a:r>
              <a:rPr lang="en-US" dirty="0" err="1"/>
              <a:t>Enzim</a:t>
            </a:r>
            <a:r>
              <a:rPr lang="en-US" dirty="0"/>
              <a:t> protease </a:t>
            </a:r>
            <a:r>
              <a:rPr lang="en-US" dirty="0" err="1"/>
              <a:t>berfungsi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degradasi</a:t>
            </a:r>
            <a:r>
              <a:rPr lang="en-US" dirty="0"/>
              <a:t> protein yang </a:t>
            </a:r>
            <a:r>
              <a:rPr lang="en-US" dirty="0" err="1"/>
              <a:t>melekatkan</a:t>
            </a:r>
            <a:r>
              <a:rPr lang="en-US" dirty="0"/>
              <a:t> stem cell hematopoietic di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sumsum</a:t>
            </a:r>
            <a:r>
              <a:rPr lang="en-US" dirty="0"/>
              <a:t> </a:t>
            </a:r>
            <a:r>
              <a:rPr lang="en-US" dirty="0" err="1"/>
              <a:t>tulang</a:t>
            </a:r>
            <a:endParaRPr lang="en-US" dirty="0"/>
          </a:p>
          <a:p>
            <a:r>
              <a:rPr lang="en-US" dirty="0"/>
              <a:t>Stem cell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pembuluh</a:t>
            </a:r>
            <a:r>
              <a:rPr lang="en-US" dirty="0"/>
              <a:t> </a:t>
            </a:r>
            <a:r>
              <a:rPr lang="en-US" dirty="0" err="1"/>
              <a:t>darah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73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83E10-C671-4774-8DC1-58378BB2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 Cell </a:t>
            </a:r>
            <a:r>
              <a:rPr lang="en-US" dirty="0" err="1"/>
              <a:t>Hematopoietik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39A50-EA5B-45DC-B991-BAA6A7D5C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Setelah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darah</a:t>
            </a:r>
            <a:r>
              <a:rPr lang="en-US" dirty="0"/>
              <a:t> yang </a:t>
            </a:r>
            <a:r>
              <a:rPr lang="en-US" dirty="0" err="1"/>
              <a:t>berinti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diisolasi</a:t>
            </a:r>
            <a:endParaRPr lang="en-US" dirty="0"/>
          </a:p>
          <a:p>
            <a:r>
              <a:rPr lang="en-US" dirty="0"/>
              <a:t>Stem cell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populasi</a:t>
            </a:r>
            <a:r>
              <a:rPr lang="en-US" dirty="0"/>
              <a:t> </a:t>
            </a:r>
            <a:r>
              <a:rPr lang="en-US" dirty="0" err="1"/>
              <a:t>ini</a:t>
            </a:r>
            <a:endParaRPr lang="en-US" dirty="0"/>
          </a:p>
          <a:p>
            <a:r>
              <a:rPr lang="en-US" dirty="0" err="1"/>
              <a:t>Pemurnian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marker CD34+</a:t>
            </a:r>
          </a:p>
        </p:txBody>
      </p:sp>
    </p:spTree>
    <p:extLst>
      <p:ext uri="{BB962C8B-B14F-4D97-AF65-F5344CB8AC3E}">
        <p14:creationId xmlns:p14="http://schemas.microsoft.com/office/powerpoint/2010/main" val="2876931293"/>
      </p:ext>
    </p:extLst>
  </p:cSld>
  <p:clrMapOvr>
    <a:masterClrMapping/>
  </p:clrMapOvr>
</p:sld>
</file>

<file path=ppt/theme/theme1.xml><?xml version="1.0" encoding="utf-8"?>
<a:theme xmlns:a="http://schemas.openxmlformats.org/drawingml/2006/main" name="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" id="{181BFA7E-2E6B-4CE9-AE9B-A76D4AF840BD}" vid="{CB2ACEFC-D31A-45AB-9578-54FBBE40AD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EU</Template>
  <TotalTime>204</TotalTime>
  <Words>288</Words>
  <Application>Microsoft Office PowerPoint</Application>
  <PresentationFormat>On-screen Show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EU</vt:lpstr>
      <vt:lpstr>Kuliah 11 Aplikasi Stem Cell (2)</vt:lpstr>
      <vt:lpstr>Stem Cell untuk penyakit Auto Immun</vt:lpstr>
      <vt:lpstr>Penyakit Auto imun</vt:lpstr>
      <vt:lpstr>Penyakit auto immun</vt:lpstr>
      <vt:lpstr>Penyakit auto imun</vt:lpstr>
      <vt:lpstr>Penyakit Autoimun</vt:lpstr>
      <vt:lpstr>Stem cell Hematopoietik</vt:lpstr>
      <vt:lpstr>Stem Cell hematopoietik</vt:lpstr>
      <vt:lpstr>Stem Cell Hematopoietik</vt:lpstr>
      <vt:lpstr>Stem cell hematopoietik</vt:lpstr>
      <vt:lpstr>Stem Cell hematopoietik</vt:lpstr>
      <vt:lpstr>Kultur Stem cell hematopoietic </vt:lpstr>
      <vt:lpstr>Transplantasi stem cell hematopietik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10 Aplikasi Stem Cell</dc:title>
  <dc:creator>Aroem Naroeni</dc:creator>
  <cp:lastModifiedBy>Aroem Naroeni</cp:lastModifiedBy>
  <cp:revision>19</cp:revision>
  <dcterms:created xsi:type="dcterms:W3CDTF">2019-06-28T13:13:24Z</dcterms:created>
  <dcterms:modified xsi:type="dcterms:W3CDTF">2019-07-08T15:48:50Z</dcterms:modified>
</cp:coreProperties>
</file>