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5E3B4-8312-4060-9F69-B6CB5E163A3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4B62-BC2D-44C0-A4CB-EC2903982D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1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5E3B4-8312-4060-9F69-B6CB5E163A3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4B62-BC2D-44C0-A4CB-EC2903982D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90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5E3B4-8312-4060-9F69-B6CB5E163A3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4B62-BC2D-44C0-A4CB-EC2903982D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8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5E3B4-8312-4060-9F69-B6CB5E163A3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4B62-BC2D-44C0-A4CB-EC2903982D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6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5E3B4-8312-4060-9F69-B6CB5E163A3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4B62-BC2D-44C0-A4CB-EC2903982D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28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5E3B4-8312-4060-9F69-B6CB5E163A3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4B62-BC2D-44C0-A4CB-EC2903982D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48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5E3B4-8312-4060-9F69-B6CB5E163A3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4B62-BC2D-44C0-A4CB-EC2903982DD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5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5E3B4-8312-4060-9F69-B6CB5E163A3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4B62-BC2D-44C0-A4CB-EC2903982DD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93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5E3B4-8312-4060-9F69-B6CB5E163A3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4B62-BC2D-44C0-A4CB-EC2903982DD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5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5E3B4-8312-4060-9F69-B6CB5E163A3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4B62-BC2D-44C0-A4CB-EC2903982D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47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5E3B4-8312-4060-9F69-B6CB5E163A3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4B62-BC2D-44C0-A4CB-EC2903982D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8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495E3B4-8312-4060-9F69-B6CB5E163A3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20D44B62-BC2D-44C0-A4CB-EC290398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8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E0EE8553-5835-4E8D-AF65-2850C8064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EB920-1A92-4DBF-A16B-618C16410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0147" y="3355544"/>
            <a:ext cx="5661733" cy="1470025"/>
          </a:xfrm>
        </p:spPr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13. </a:t>
            </a:r>
            <a:br>
              <a:rPr lang="en-US" dirty="0"/>
            </a:br>
            <a:r>
              <a:rPr lang="en-US" dirty="0"/>
              <a:t>Tissue Engineering</a:t>
            </a:r>
          </a:p>
        </p:txBody>
      </p:sp>
    </p:spTree>
    <p:extLst>
      <p:ext uri="{BB962C8B-B14F-4D97-AF65-F5344CB8AC3E}">
        <p14:creationId xmlns:p14="http://schemas.microsoft.com/office/powerpoint/2010/main" val="87920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408" y="762000"/>
            <a:ext cx="4017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Tissue engineering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513" y="2438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, material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faktor-faktor</a:t>
            </a:r>
            <a:r>
              <a:rPr lang="en-US" sz="2400" dirty="0"/>
              <a:t> </a:t>
            </a:r>
            <a:r>
              <a:rPr lang="en-US" sz="2400" dirty="0" err="1"/>
              <a:t>biokimia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memperbaiki</a:t>
            </a:r>
            <a:r>
              <a:rPr lang="en-US" sz="2400" dirty="0"/>
              <a:t> proses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biologi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memperbaiki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organ</a:t>
            </a:r>
          </a:p>
        </p:txBody>
      </p:sp>
      <p:pic>
        <p:nvPicPr>
          <p:cNvPr id="3074" name="Picture 2" descr="https://encrypted-tbn2.gstatic.com/images?q=tbn:ANd9GcSAi-MaGCMYpfJ8tkbAXhgCg8hb3gMcUgCStzaE8cU_FMoeXuBJYQIIEyM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31" y="403860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4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9144000" cy="4251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3408" y="152400"/>
            <a:ext cx="4017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Tissue engineering</a:t>
            </a:r>
          </a:p>
        </p:txBody>
      </p:sp>
    </p:spTree>
    <p:extLst>
      <p:ext uri="{BB962C8B-B14F-4D97-AF65-F5344CB8AC3E}">
        <p14:creationId xmlns:p14="http://schemas.microsoft.com/office/powerpoint/2010/main" val="280987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408" y="152400"/>
            <a:ext cx="4017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Tissue engineering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828800"/>
            <a:ext cx="6344194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5867400"/>
            <a:ext cx="1342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Urethra</a:t>
            </a:r>
          </a:p>
        </p:txBody>
      </p:sp>
    </p:spTree>
    <p:extLst>
      <p:ext uri="{BB962C8B-B14F-4D97-AF65-F5344CB8AC3E}">
        <p14:creationId xmlns:p14="http://schemas.microsoft.com/office/powerpoint/2010/main" val="338720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408" y="152400"/>
            <a:ext cx="4017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Tissue engineering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5993390" cy="2076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5719" y="5112544"/>
            <a:ext cx="1163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Telinga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641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5618651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3408" y="152400"/>
            <a:ext cx="4730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Regenerative Machine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9346" y="5307449"/>
            <a:ext cx="7766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Perpaduan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Hyperbaric Oxygen Therapy </a:t>
            </a:r>
            <a:r>
              <a:rPr lang="en-US" sz="2400" dirty="0" err="1"/>
              <a:t>dan</a:t>
            </a:r>
            <a:r>
              <a:rPr lang="en-US" sz="2400" dirty="0"/>
              <a:t> Stem Cell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599" y="6171962"/>
            <a:ext cx="7606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http://sorbetsocal.com/news/health-wellness/personalized-regenerative-medicine</a:t>
            </a:r>
          </a:p>
        </p:txBody>
      </p:sp>
    </p:spTree>
    <p:extLst>
      <p:ext uri="{BB962C8B-B14F-4D97-AF65-F5344CB8AC3E}">
        <p14:creationId xmlns:p14="http://schemas.microsoft.com/office/powerpoint/2010/main" val="167585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408" y="152400"/>
            <a:ext cx="4730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Regenerative Machine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4478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Hyperbaric Oxygen </a:t>
            </a:r>
            <a:r>
              <a:rPr lang="en-US" sz="3200" dirty="0" err="1"/>
              <a:t>adalah</a:t>
            </a:r>
            <a:r>
              <a:rPr lang="en-US" sz="3200" dirty="0"/>
              <a:t> Oxygen </a:t>
            </a:r>
            <a:r>
              <a:rPr lang="en-US" sz="3200" dirty="0" err="1"/>
              <a:t>bertekanan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-Hyperbaric Oxygen </a:t>
            </a:r>
            <a:r>
              <a:rPr lang="en-US" sz="3200" dirty="0" err="1"/>
              <a:t>membantu</a:t>
            </a:r>
            <a:r>
              <a:rPr lang="en-US" sz="3200" dirty="0"/>
              <a:t> Stem cell </a:t>
            </a:r>
            <a:r>
              <a:rPr lang="en-US" sz="3200" dirty="0" err="1"/>
              <a:t>lebih</a:t>
            </a:r>
            <a:r>
              <a:rPr lang="en-US" sz="3200" dirty="0"/>
              <a:t> invasive, </a:t>
            </a:r>
            <a:r>
              <a:rPr lang="en-US" sz="3200" dirty="0" err="1"/>
              <a:t>mengaktifkan</a:t>
            </a:r>
            <a:r>
              <a:rPr lang="en-US" sz="3200" dirty="0"/>
              <a:t> stem cell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membawa</a:t>
            </a:r>
            <a:r>
              <a:rPr lang="en-US" sz="3200" dirty="0"/>
              <a:t> stem cell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 yang </a:t>
            </a:r>
            <a:r>
              <a:rPr lang="en-US" sz="3200" dirty="0" err="1"/>
              <a:t>rusak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-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mengobati</a:t>
            </a:r>
            <a:r>
              <a:rPr lang="en-US" sz="3200" dirty="0"/>
              <a:t> </a:t>
            </a:r>
            <a:r>
              <a:rPr lang="en-US" sz="3200" dirty="0" err="1"/>
              <a:t>pasien</a:t>
            </a:r>
            <a:r>
              <a:rPr lang="en-US" sz="3200" dirty="0"/>
              <a:t> stroke</a:t>
            </a:r>
          </a:p>
        </p:txBody>
      </p:sp>
    </p:spTree>
    <p:extLst>
      <p:ext uri="{BB962C8B-B14F-4D97-AF65-F5344CB8AC3E}">
        <p14:creationId xmlns:p14="http://schemas.microsoft.com/office/powerpoint/2010/main" val="228424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7B705D-29B0-4DC7-B9C4-422915A4446C}"/>
              </a:ext>
            </a:extLst>
          </p:cNvPr>
          <p:cNvSpPr txBox="1"/>
          <p:nvPr/>
        </p:nvSpPr>
        <p:spPr>
          <a:xfrm>
            <a:off x="2800905" y="2778712"/>
            <a:ext cx="354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Terima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2108733179"/>
      </p:ext>
    </p:extLst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4</TotalTime>
  <Words>92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EU</vt:lpstr>
      <vt:lpstr>Kuliah 13.  Tissue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13.  Tissue Engineering</dc:title>
  <dc:creator>Aroem Naroeni</dc:creator>
  <cp:lastModifiedBy>Aroem Naroeni</cp:lastModifiedBy>
  <cp:revision>1</cp:revision>
  <dcterms:created xsi:type="dcterms:W3CDTF">2019-07-08T15:05:23Z</dcterms:created>
  <dcterms:modified xsi:type="dcterms:W3CDTF">2019-07-08T15:09:42Z</dcterms:modified>
</cp:coreProperties>
</file>