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2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11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55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8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0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8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3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3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3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619783C-974B-43BB-984C-7CFB132C2F7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2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57DD-0FF8-46E8-AD82-8FD77CEDB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196E5CB0-8158-46FD-BFE6-59883C85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AEB4B0-B364-43A7-9D2D-85AEA2EFE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559" y="3291396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Kuliah</a:t>
            </a:r>
            <a:r>
              <a:rPr lang="en-US" dirty="0">
                <a:solidFill>
                  <a:schemeClr val="bg1"/>
                </a:solidFill>
              </a:rPr>
              <a:t> 5.</a:t>
            </a:r>
          </a:p>
          <a:p>
            <a:r>
              <a:rPr lang="en-US" dirty="0">
                <a:solidFill>
                  <a:schemeClr val="bg1"/>
                </a:solidFill>
              </a:rPr>
              <a:t>Induced Pluripotent stem cell (</a:t>
            </a:r>
            <a:r>
              <a:rPr lang="en-US" dirty="0" err="1">
                <a:solidFill>
                  <a:schemeClr val="bg1"/>
                </a:solidFill>
              </a:rPr>
              <a:t>iPS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814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C3BA-0804-4B27-926E-6622A7EFE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penyisipan</a:t>
            </a:r>
            <a:r>
              <a:rPr lang="en-US" dirty="0"/>
              <a:t> factor </a:t>
            </a:r>
            <a:r>
              <a:rPr lang="en-US" dirty="0" err="1"/>
              <a:t>transkripsi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0.01%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transfeksi</a:t>
            </a:r>
            <a:r>
              <a:rPr lang="en-US" dirty="0"/>
              <a:t> </a:t>
            </a:r>
            <a:r>
              <a:rPr lang="en-US" dirty="0" err="1"/>
              <a:t>berulangkali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stem cell yang </a:t>
            </a:r>
            <a:r>
              <a:rPr lang="en-US" dirty="0" err="1"/>
              <a:t>diinginkan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3CC34-0012-4525-84B7-86F36BA1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01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Penggunaan</a:t>
            </a:r>
            <a:r>
              <a:rPr lang="en-US" dirty="0"/>
              <a:t> virus 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mutasi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somatis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Karena gen virus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somatis</a:t>
            </a:r>
            <a:r>
              <a:rPr lang="en-US" dirty="0"/>
              <a:t> yang </a:t>
            </a:r>
            <a:r>
              <a:rPr lang="en-US" dirty="0" err="1"/>
              <a:t>diinfeksinya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mutase gen </a:t>
            </a:r>
            <a:r>
              <a:rPr lang="en-US" dirty="0" err="1"/>
              <a:t>somatis</a:t>
            </a:r>
            <a:r>
              <a:rPr lang="en-US" dirty="0"/>
              <a:t> yang </a:t>
            </a:r>
            <a:r>
              <a:rPr lang="en-US" dirty="0" err="1"/>
              <a:t>diinfeksinya</a:t>
            </a:r>
            <a:r>
              <a:rPr lang="en-US" dirty="0"/>
              <a:t> di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8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4503B-9D40-44AE-B5D8-BCE09F39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3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Jumlah</a:t>
            </a:r>
            <a:r>
              <a:rPr lang="en-US" dirty="0"/>
              <a:t> factor </a:t>
            </a:r>
            <a:r>
              <a:rPr lang="en-US" dirty="0" err="1"/>
              <a:t>transkripsi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ditransfeksi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control </a:t>
            </a:r>
            <a:r>
              <a:rPr lang="en-US" dirty="0" err="1"/>
              <a:t>kerja</a:t>
            </a:r>
            <a:r>
              <a:rPr lang="en-US" dirty="0"/>
              <a:t> factor </a:t>
            </a:r>
            <a:r>
              <a:rPr lang="en-US" dirty="0" err="1"/>
              <a:t>transkripsi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dikontrol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protein.</a:t>
            </a:r>
          </a:p>
        </p:txBody>
      </p:sp>
    </p:spTree>
    <p:extLst>
      <p:ext uri="{BB962C8B-B14F-4D97-AF65-F5344CB8AC3E}">
        <p14:creationId xmlns:p14="http://schemas.microsoft.com/office/powerpoint/2010/main" val="326153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3F2B-EB7E-4011-A290-87905A9EB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58" y="889986"/>
            <a:ext cx="8229600" cy="4525963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dirty="0" err="1"/>
              <a:t>Penggunaan</a:t>
            </a:r>
            <a:r>
              <a:rPr lang="en-US" dirty="0"/>
              <a:t> gen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onkogenik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C-</a:t>
            </a:r>
            <a:r>
              <a:rPr lang="en-US" dirty="0" err="1"/>
              <a:t>myc</a:t>
            </a:r>
            <a:r>
              <a:rPr lang="en-US" dirty="0"/>
              <a:t> yang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proliferasi</a:t>
            </a:r>
            <a:r>
              <a:rPr lang="en-US" dirty="0"/>
              <a:t> juga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onkogenik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keganasan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7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63C5-B6A7-4568-A54F-4716CF4F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Pencarian</a:t>
            </a:r>
            <a:r>
              <a:rPr lang="en-US" dirty="0"/>
              <a:t> Teknik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B9E6B-E50E-41CC-9C32-EFFB74FB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yang </a:t>
            </a:r>
            <a:r>
              <a:rPr lang="en-US" dirty="0" err="1"/>
              <a:t>efisien</a:t>
            </a:r>
            <a:r>
              <a:rPr lang="en-US" dirty="0"/>
              <a:t> dan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pada </a:t>
            </a:r>
            <a:r>
              <a:rPr lang="en-US" dirty="0" err="1"/>
              <a:t>manusia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9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7996-E2AF-4B57-9D4A-71345F5A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Pencarian</a:t>
            </a:r>
            <a:r>
              <a:rPr lang="en-US" dirty="0"/>
              <a:t> Teknik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3B82-D784-4DFF-8ED7-FEEFF149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inhibisi</a:t>
            </a:r>
            <a:r>
              <a:rPr lang="en-US" dirty="0"/>
              <a:t> p53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tumor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Penggunaan</a:t>
            </a:r>
            <a:r>
              <a:rPr lang="en-US" dirty="0"/>
              <a:t> lentivirus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retrovirus </a:t>
            </a:r>
            <a:r>
              <a:rPr lang="en-US" dirty="0" err="1"/>
              <a:t>mempercepat</a:t>
            </a:r>
            <a:r>
              <a:rPr lang="en-US" dirty="0"/>
              <a:t> </a:t>
            </a:r>
            <a:r>
              <a:rPr lang="en-US" dirty="0" err="1"/>
              <a:t>induksi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Penggunaan</a:t>
            </a:r>
            <a:r>
              <a:rPr lang="en-US" dirty="0"/>
              <a:t> adenovirus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integrase </a:t>
            </a:r>
            <a:r>
              <a:rPr lang="en-US" dirty="0" err="1"/>
              <a:t>genom</a:t>
            </a:r>
            <a:r>
              <a:rPr lang="en-US" dirty="0"/>
              <a:t> virus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/>
              <a:t>somatis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1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A841-BFE2-4068-901C-78B2F2D0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6F7E-B351-439F-BA3C-1176F5669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/>
              <a:t>Stem cell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regenerasi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/organ</a:t>
            </a:r>
          </a:p>
          <a:p>
            <a:r>
              <a:rPr lang="en-US" dirty="0" err="1"/>
              <a:t>Tahun</a:t>
            </a:r>
            <a:r>
              <a:rPr lang="en-US" dirty="0"/>
              <a:t> 2000 an orang </a:t>
            </a:r>
            <a:r>
              <a:rPr lang="en-US" dirty="0" err="1"/>
              <a:t>tua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stem cell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berjaga</a:t>
            </a:r>
            <a:r>
              <a:rPr lang="en-US" dirty="0"/>
              <a:t>- </a:t>
            </a:r>
            <a:r>
              <a:rPr lang="en-US" dirty="0" err="1"/>
              <a:t>jaga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.</a:t>
            </a:r>
          </a:p>
          <a:p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stem cell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stem cell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sayangnya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dan </a:t>
            </a:r>
            <a:r>
              <a:rPr lang="en-US" dirty="0" err="1"/>
              <a:t>kemampuannya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terbatas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DD41-C7F8-46D5-922A-A377CC1A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4CB2-87F6-419B-9F82-234B830A9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lain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stem cell </a:t>
            </a:r>
            <a:r>
              <a:rPr lang="en-US" dirty="0" err="1"/>
              <a:t>embrionik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.</a:t>
            </a:r>
          </a:p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Teknik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pluripotensi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somatis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stem cell</a:t>
            </a:r>
          </a:p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induced-pluripotent stem cell (</a:t>
            </a:r>
            <a:r>
              <a:rPr lang="en-US" dirty="0" err="1"/>
              <a:t>iPS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425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E341-7609-47FB-B3D3-3D6F0BBB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07566-2E66-4B6A-9977-F9EE256E9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iPS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ditemukan</a:t>
            </a:r>
            <a:r>
              <a:rPr lang="en-US" dirty="0"/>
              <a:t> oleh Takashi Yamanaka pada </a:t>
            </a:r>
            <a:r>
              <a:rPr lang="en-US" dirty="0" err="1"/>
              <a:t>tahun</a:t>
            </a:r>
            <a:r>
              <a:rPr lang="en-US" dirty="0"/>
              <a:t> 2006 yang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fibroblast </a:t>
            </a:r>
            <a:r>
              <a:rPr lang="en-US" dirty="0" err="1"/>
              <a:t>embrionik</a:t>
            </a:r>
            <a:r>
              <a:rPr lang="en-US" dirty="0"/>
              <a:t> </a:t>
            </a:r>
            <a:r>
              <a:rPr lang="en-US" dirty="0" err="1"/>
              <a:t>mencit</a:t>
            </a:r>
            <a:r>
              <a:rPr lang="en-US" dirty="0"/>
              <a:t> dan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fibroblas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diinduksi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stem cell yang pluripotent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morfologi</a:t>
            </a:r>
            <a:r>
              <a:rPr lang="en-US" dirty="0"/>
              <a:t>,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proliferasi</a:t>
            </a:r>
            <a:r>
              <a:rPr lang="en-US" dirty="0"/>
              <a:t>, </a:t>
            </a:r>
            <a:r>
              <a:rPr lang="en-US" dirty="0" err="1"/>
              <a:t>pluripotensi</a:t>
            </a:r>
            <a:r>
              <a:rPr lang="en-US" dirty="0"/>
              <a:t> dan </a:t>
            </a:r>
            <a:r>
              <a:rPr lang="en-US" dirty="0" err="1"/>
              <a:t>ekspresi</a:t>
            </a:r>
            <a:r>
              <a:rPr lang="en-US" dirty="0"/>
              <a:t> gen </a:t>
            </a:r>
            <a:r>
              <a:rPr lang="en-US" dirty="0" err="1"/>
              <a:t>serupa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stem cell </a:t>
            </a:r>
            <a:r>
              <a:rPr lang="en-US" dirty="0" err="1"/>
              <a:t>embrionik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75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924DD-17CC-4D79-A60E-74AC2230C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73" t="11650" r="6540" b="39418"/>
          <a:stretch/>
        </p:blipFill>
        <p:spPr>
          <a:xfrm>
            <a:off x="1535836" y="478692"/>
            <a:ext cx="6072328" cy="59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36D0-D15B-4AF0-AE4B-5A65A220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Transkripsi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9C3E6-762C-4A14-BEAE-DE7FE8F90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1625"/>
            <a:ext cx="8229600" cy="4525963"/>
          </a:xfrm>
        </p:spPr>
        <p:txBody>
          <a:bodyPr/>
          <a:lstStyle/>
          <a:p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factor </a:t>
            </a:r>
            <a:r>
              <a:rPr lang="en-US" dirty="0" err="1"/>
              <a:t>transkripsi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oct3/4, sox2, c-</a:t>
            </a:r>
            <a:r>
              <a:rPr lang="en-US" dirty="0" err="1"/>
              <a:t>myc</a:t>
            </a:r>
            <a:r>
              <a:rPr lang="en-US" dirty="0"/>
              <a:t> dan klf4.</a:t>
            </a:r>
          </a:p>
          <a:p>
            <a:r>
              <a:rPr lang="en-US" dirty="0"/>
              <a:t>Teknik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vector retrovirus.</a:t>
            </a:r>
          </a:p>
          <a:p>
            <a:r>
              <a:rPr lang="en-US" dirty="0"/>
              <a:t>Klf4 dan c-</a:t>
            </a:r>
            <a:r>
              <a:rPr lang="en-US" dirty="0" err="1"/>
              <a:t>myc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factor </a:t>
            </a:r>
            <a:r>
              <a:rPr lang="en-US" dirty="0" err="1"/>
              <a:t>transkripsi</a:t>
            </a:r>
            <a:r>
              <a:rPr lang="en-US" dirty="0"/>
              <a:t>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tumor</a:t>
            </a:r>
          </a:p>
          <a:p>
            <a:r>
              <a:rPr lang="en-US" dirty="0"/>
              <a:t>Oct3/4 dan sox2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pluripotensi</a:t>
            </a:r>
            <a:r>
              <a:rPr lang="en-US" dirty="0"/>
              <a:t> pada stem cell </a:t>
            </a:r>
            <a:r>
              <a:rPr lang="en-US" dirty="0" err="1"/>
              <a:t>embrionik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47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F5D8A-304E-4D50-9DAE-F6874E0C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Transkripsi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9C0D0-0CAF-490A-BE66-8F2F15C29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Klf4 dan c-</a:t>
            </a:r>
            <a:r>
              <a:rPr lang="en-US" dirty="0" err="1"/>
              <a:t>myc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apoptosis</a:t>
            </a:r>
          </a:p>
          <a:p>
            <a:r>
              <a:rPr lang="en-US" dirty="0"/>
              <a:t>C-</a:t>
            </a:r>
            <a:r>
              <a:rPr lang="en-US" dirty="0" err="1"/>
              <a:t>myc</a:t>
            </a:r>
            <a:r>
              <a:rPr lang="en-US" dirty="0"/>
              <a:t> juga </a:t>
            </a:r>
            <a:r>
              <a:rPr lang="en-US" dirty="0" err="1"/>
              <a:t>melonggarkan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protein </a:t>
            </a:r>
            <a:r>
              <a:rPr lang="en-US" dirty="0" err="1"/>
              <a:t>kromatin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Oct3/4 dan sox2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menempel</a:t>
            </a:r>
            <a:r>
              <a:rPr lang="en-US" dirty="0"/>
              <a:t> pada target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dituju</a:t>
            </a:r>
            <a:r>
              <a:rPr lang="en-US" dirty="0"/>
              <a:t>.</a:t>
            </a:r>
          </a:p>
          <a:p>
            <a:r>
              <a:rPr lang="en-US" dirty="0" err="1"/>
              <a:t>empat</a:t>
            </a:r>
            <a:r>
              <a:rPr lang="en-US" dirty="0"/>
              <a:t> factor </a:t>
            </a:r>
            <a:r>
              <a:rPr lang="en-US" dirty="0" err="1"/>
              <a:t>transkripsi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oct3/4, sox2, c-</a:t>
            </a:r>
            <a:r>
              <a:rPr lang="en-US" dirty="0" err="1"/>
              <a:t>myc</a:t>
            </a:r>
            <a:r>
              <a:rPr lang="en-US" dirty="0"/>
              <a:t> dan klf4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“ </a:t>
            </a:r>
            <a:r>
              <a:rPr lang="en-US" dirty="0" err="1"/>
              <a:t>Kuartet</a:t>
            </a:r>
            <a:r>
              <a:rPr lang="en-US" dirty="0"/>
              <a:t> Yamanaka”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0831-3DC2-4442-BF94-BC493F1F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Transkripsi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82369-9BB3-4733-B098-A2C26B606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Alternatif</a:t>
            </a:r>
            <a:r>
              <a:rPr lang="en-US" dirty="0"/>
              <a:t> lain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Yu </a:t>
            </a:r>
            <a:r>
              <a:rPr lang="en-US" dirty="0" err="1"/>
              <a:t>dkk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oct4, sox2, </a:t>
            </a:r>
            <a:r>
              <a:rPr lang="en-US" dirty="0" err="1"/>
              <a:t>nanog</a:t>
            </a:r>
            <a:r>
              <a:rPr lang="en-US" dirty="0"/>
              <a:t> dan lin28</a:t>
            </a:r>
          </a:p>
        </p:txBody>
      </p:sp>
    </p:spTree>
    <p:extLst>
      <p:ext uri="{BB962C8B-B14F-4D97-AF65-F5344CB8AC3E}">
        <p14:creationId xmlns:p14="http://schemas.microsoft.com/office/powerpoint/2010/main" val="300019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EA42-95EC-4F76-958E-A2E07831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Kelemahan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F076E-C48B-48C5-B9CB-1E57E574C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dan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lanjutan</a:t>
            </a:r>
            <a:endParaRPr lang="en-US" dirty="0"/>
          </a:p>
          <a:p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8918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184</TotalTime>
  <Words>454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EU</vt:lpstr>
      <vt:lpstr>PowerPoint Presentation</vt:lpstr>
      <vt:lpstr>Perkembangan teknologi</vt:lpstr>
      <vt:lpstr>Perkembangan Teknologi</vt:lpstr>
      <vt:lpstr>Perkembangan Teknologi</vt:lpstr>
      <vt:lpstr>PowerPoint Presentation</vt:lpstr>
      <vt:lpstr>Faktor Transkripsi</vt:lpstr>
      <vt:lpstr>Faktor Transkripsi</vt:lpstr>
      <vt:lpstr>Faktor Transkripsi</vt:lpstr>
      <vt:lpstr>Kelemahan</vt:lpstr>
      <vt:lpstr>PowerPoint Presentation</vt:lpstr>
      <vt:lpstr>PowerPoint Presentation</vt:lpstr>
      <vt:lpstr>PowerPoint Presentation</vt:lpstr>
      <vt:lpstr>PowerPoint Presentation</vt:lpstr>
      <vt:lpstr>Pencarian Teknik baru</vt:lpstr>
      <vt:lpstr>Pencarian Teknik Baru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16</cp:revision>
  <dcterms:created xsi:type="dcterms:W3CDTF">2019-04-28T15:47:13Z</dcterms:created>
  <dcterms:modified xsi:type="dcterms:W3CDTF">2019-06-24T14:22:06Z</dcterms:modified>
</cp:coreProperties>
</file>