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4" r:id="rId9"/>
    <p:sldId id="260" r:id="rId10"/>
    <p:sldId id="265" r:id="rId11"/>
    <p:sldId id="268" r:id="rId12"/>
    <p:sldId id="266" r:id="rId13"/>
    <p:sldId id="269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79" r:id="rId33"/>
    <p:sldId id="280" r:id="rId34"/>
    <p:sldId id="289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9783C-974B-43BB-984C-7CFB132C2F7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530D6-3C12-439E-82B7-B0BFAE164EA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22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9783C-974B-43BB-984C-7CFB132C2F7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530D6-3C12-439E-82B7-B0BFAE164EA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5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9783C-974B-43BB-984C-7CFB132C2F7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530D6-3C12-439E-82B7-B0BFAE164EA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11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9783C-974B-43BB-984C-7CFB132C2F7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530D6-3C12-439E-82B7-B0BFAE164EA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55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9783C-974B-43BB-984C-7CFB132C2F7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530D6-3C12-439E-82B7-B0BFAE164EA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183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9783C-974B-43BB-984C-7CFB132C2F7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530D6-3C12-439E-82B7-B0BFAE164EA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60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9783C-974B-43BB-984C-7CFB132C2F7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530D6-3C12-439E-82B7-B0BFAE164EA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10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9783C-974B-43BB-984C-7CFB132C2F7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530D6-3C12-439E-82B7-B0BFAE164EA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982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9783C-974B-43BB-984C-7CFB132C2F7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530D6-3C12-439E-82B7-B0BFAE164EA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23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9783C-974B-43BB-984C-7CFB132C2F7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530D6-3C12-439E-82B7-B0BFAE164EA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13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9783C-974B-43BB-984C-7CFB132C2F7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530D6-3C12-439E-82B7-B0BFAE164EA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37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619783C-974B-43BB-984C-7CFB132C2F7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fld id="{6EE530D6-3C12-439E-82B7-B0BFAE164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2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E57DD-0FF8-46E8-AD82-8FD77CEDBA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.jpg">
            <a:extLst>
              <a:ext uri="{FF2B5EF4-FFF2-40B4-BE49-F238E27FC236}">
                <a16:creationId xmlns:a16="http://schemas.microsoft.com/office/drawing/2014/main" id="{196E5CB0-8158-46FD-BFE6-59883C85B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7462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1AEB4B0-B364-43A7-9D2D-85AEA2EFE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8559" y="3291396"/>
            <a:ext cx="6400800" cy="175260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Kuliah</a:t>
            </a:r>
            <a:r>
              <a:rPr lang="en-US" dirty="0">
                <a:solidFill>
                  <a:schemeClr val="bg1"/>
                </a:solidFill>
              </a:rPr>
              <a:t> 7.</a:t>
            </a:r>
          </a:p>
          <a:p>
            <a:r>
              <a:rPr lang="en-US" dirty="0" err="1">
                <a:solidFill>
                  <a:schemeClr val="bg1"/>
                </a:solidFill>
              </a:rPr>
              <a:t>Rekap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Kuliah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141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B16B7-2717-4980-91D1-A88DFD3B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610" y="2360890"/>
            <a:ext cx="8229600" cy="1143000"/>
          </a:xfrm>
        </p:spPr>
        <p:txBody>
          <a:bodyPr/>
          <a:lstStyle/>
          <a:p>
            <a:r>
              <a:rPr lang="en-US" dirty="0"/>
              <a:t>5. </a:t>
            </a:r>
            <a:r>
              <a:rPr lang="en-US" dirty="0" err="1"/>
              <a:t>Sifat</a:t>
            </a:r>
            <a:r>
              <a:rPr lang="en-US" dirty="0"/>
              <a:t> stem cell yang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berdiferensiasi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sel-sel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gologan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……………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49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82C3F-CDFA-4CB5-A657-2B275F7ED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54" y="2733753"/>
            <a:ext cx="8229600" cy="1143000"/>
          </a:xfrm>
        </p:spPr>
        <p:txBody>
          <a:bodyPr/>
          <a:lstStyle/>
          <a:p>
            <a:r>
              <a:rPr lang="en-US" dirty="0" err="1"/>
              <a:t>Pluripoten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876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BC664-F916-4526-B2A3-86FD8161F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58544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6. </a:t>
            </a:r>
            <a:r>
              <a:rPr lang="en-US" dirty="0" err="1"/>
              <a:t>Sifat</a:t>
            </a:r>
            <a:r>
              <a:rPr lang="en-US" dirty="0"/>
              <a:t> stem cell yang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berdiferensiasi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sel-sel</a:t>
            </a:r>
            <a:r>
              <a:rPr lang="en-US" dirty="0"/>
              <a:t> yang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gologan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……………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749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B77B-3710-4106-98A1-7DC0C1E90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24" y="2405279"/>
            <a:ext cx="8229600" cy="1143000"/>
          </a:xfrm>
        </p:spPr>
        <p:txBody>
          <a:bodyPr/>
          <a:lstStyle/>
          <a:p>
            <a:r>
              <a:rPr lang="en-US" dirty="0" err="1"/>
              <a:t>Multipoten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118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CE3BB-6B84-4888-BD87-6CDCC051E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87019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7.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punca</a:t>
            </a:r>
            <a:r>
              <a:rPr lang="en-US" dirty="0"/>
              <a:t> yang </a:t>
            </a:r>
            <a:r>
              <a:rPr lang="en-US" dirty="0" err="1"/>
              <a:t>diisolasi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Peripheral Blood Mononuclear Cell (PBMC) </a:t>
            </a:r>
            <a:r>
              <a:rPr lang="en-US" dirty="0" err="1"/>
              <a:t>adalah</a:t>
            </a:r>
            <a:r>
              <a:rPr lang="en-US" dirty="0"/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1215989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F2CC0-C496-4FAD-8F60-A7469CCE1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43" y="2591710"/>
            <a:ext cx="8229600" cy="1143000"/>
          </a:xfrm>
        </p:spPr>
        <p:txBody>
          <a:bodyPr/>
          <a:lstStyle/>
          <a:p>
            <a:r>
              <a:rPr lang="en-US" dirty="0"/>
              <a:t>Adult Stem Cell</a:t>
            </a:r>
          </a:p>
        </p:txBody>
      </p:sp>
    </p:spTree>
    <p:extLst>
      <p:ext uri="{BB962C8B-B14F-4D97-AF65-F5344CB8AC3E}">
        <p14:creationId xmlns:p14="http://schemas.microsoft.com/office/powerpoint/2010/main" val="3358191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13EC-8A1B-4187-91D1-E70083F04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0487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8.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punca</a:t>
            </a:r>
            <a:r>
              <a:rPr lang="en-US" dirty="0"/>
              <a:t> yang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menginduksi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dewasa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stem cell </a:t>
            </a:r>
            <a:r>
              <a:rPr lang="en-US" dirty="0" err="1"/>
              <a:t>adalah</a:t>
            </a:r>
            <a:r>
              <a:rPr lang="en-US" dirty="0"/>
              <a:t>…….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273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EEB79-4266-4004-9C9F-F99F4A37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488" y="2857500"/>
            <a:ext cx="8229600" cy="1143000"/>
          </a:xfrm>
        </p:spPr>
        <p:txBody>
          <a:bodyPr/>
          <a:lstStyle/>
          <a:p>
            <a:r>
              <a:rPr lang="en-US" dirty="0"/>
              <a:t>Induced-pluripotent Stem Cell (</a:t>
            </a:r>
            <a:r>
              <a:rPr lang="en-US" dirty="0" err="1"/>
              <a:t>iPS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3609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F9D49-273E-47F5-BBE5-968146D99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222025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9.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punca</a:t>
            </a:r>
            <a:r>
              <a:rPr lang="en-US" dirty="0"/>
              <a:t> yang </a:t>
            </a:r>
            <a:r>
              <a:rPr lang="en-US" dirty="0" err="1"/>
              <a:t>diisolasi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Inner mast cell (IMC) </a:t>
            </a:r>
            <a:r>
              <a:rPr lang="en-US" dirty="0" err="1"/>
              <a:t>adalah</a:t>
            </a:r>
            <a:r>
              <a:rPr lang="en-US" dirty="0"/>
              <a:t>………………………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157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CC58F-CE6C-41C0-8EF2-BF7E253C7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2630"/>
            <a:ext cx="8229600" cy="1143000"/>
          </a:xfrm>
        </p:spPr>
        <p:txBody>
          <a:bodyPr/>
          <a:lstStyle/>
          <a:p>
            <a:r>
              <a:rPr lang="en-US" dirty="0"/>
              <a:t>Embryonic stem cell 	</a:t>
            </a:r>
          </a:p>
        </p:txBody>
      </p:sp>
    </p:spTree>
    <p:extLst>
      <p:ext uri="{BB962C8B-B14F-4D97-AF65-F5344CB8AC3E}">
        <p14:creationId xmlns:p14="http://schemas.microsoft.com/office/powerpoint/2010/main" val="155860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3A841-BFE2-4068-901C-78B2F2D0F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65" y="2405278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1. Stem cell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kata “stem” dan “cell” . Stem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……………….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324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D9A8-CC90-488E-BC5A-B53136426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1104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10.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punca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utuh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………….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76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45FB5-7538-48BD-AD19-BA71EE35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010" y="3115492"/>
            <a:ext cx="4736236" cy="826194"/>
          </a:xfrm>
        </p:spPr>
        <p:txBody>
          <a:bodyPr/>
          <a:lstStyle/>
          <a:p>
            <a:pPr algn="l"/>
            <a:r>
              <a:rPr lang="en-US" dirty="0" err="1"/>
              <a:t>Totipoten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47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948B4-36EF-4BF7-AFAF-7B6CB66A7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11.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turunan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……………………..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887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7410B-FF8C-42F9-A428-501B5095F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91" y="2769263"/>
            <a:ext cx="8229600" cy="1143000"/>
          </a:xfrm>
        </p:spPr>
        <p:txBody>
          <a:bodyPr/>
          <a:lstStyle/>
          <a:p>
            <a:r>
              <a:rPr lang="en-US" dirty="0"/>
              <a:t>Ectoderm</a:t>
            </a:r>
          </a:p>
        </p:txBody>
      </p:sp>
    </p:spTree>
    <p:extLst>
      <p:ext uri="{BB962C8B-B14F-4D97-AF65-F5344CB8AC3E}">
        <p14:creationId xmlns:p14="http://schemas.microsoft.com/office/powerpoint/2010/main" val="1872521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5A517-D050-4EFF-87BE-6A90459FF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36098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12. </a:t>
            </a:r>
            <a:r>
              <a:rPr lang="en-US" dirty="0" err="1"/>
              <a:t>Sistem</a:t>
            </a:r>
            <a:r>
              <a:rPr lang="en-US" dirty="0"/>
              <a:t> skeleton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turunan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………………..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219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99B7B-4C41-44DB-B0B1-F2918E10B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/>
              <a:t>Mesoderm	</a:t>
            </a:r>
          </a:p>
        </p:txBody>
      </p:sp>
    </p:spTree>
    <p:extLst>
      <p:ext uri="{BB962C8B-B14F-4D97-AF65-F5344CB8AC3E}">
        <p14:creationId xmlns:p14="http://schemas.microsoft.com/office/powerpoint/2010/main" val="215415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F41E1-B5D2-4D12-BAAF-E780CEE10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99" y="2982328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13. </a:t>
            </a:r>
            <a:r>
              <a:rPr lang="en-US" dirty="0" err="1"/>
              <a:t>Pankreas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turunan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…………………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066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E8356-F817-4E91-BC25-17E0F3205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51508"/>
            <a:ext cx="8229600" cy="1143000"/>
          </a:xfrm>
        </p:spPr>
        <p:txBody>
          <a:bodyPr/>
          <a:lstStyle/>
          <a:p>
            <a:r>
              <a:rPr lang="en-US" dirty="0"/>
              <a:t>Endoderm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67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C440-0E35-405F-B58D-0997314A5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32" y="285750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14.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turunan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…………………</a:t>
            </a:r>
            <a:br>
              <a:rPr lang="en-US" dirty="0"/>
            </a:b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3830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7B49B-1A6A-4DA4-A371-D68C5049C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/>
              <a:t>Mesoderm	</a:t>
            </a:r>
          </a:p>
        </p:txBody>
      </p:sp>
    </p:spTree>
    <p:extLst>
      <p:ext uri="{BB962C8B-B14F-4D97-AF65-F5344CB8AC3E}">
        <p14:creationId xmlns:p14="http://schemas.microsoft.com/office/powerpoint/2010/main" val="1516274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0192F-82CC-45F6-9B38-9B229BFED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31" y="2742630"/>
            <a:ext cx="8229600" cy="1143000"/>
          </a:xfrm>
        </p:spPr>
        <p:txBody>
          <a:bodyPr/>
          <a:lstStyle/>
          <a:p>
            <a:r>
              <a:rPr lang="en-US" dirty="0" err="1"/>
              <a:t>Batang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42502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31989-E1A6-41B0-B475-5CCF3C33A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43" y="2929061"/>
            <a:ext cx="8229600" cy="1143000"/>
          </a:xfrm>
        </p:spPr>
        <p:txBody>
          <a:bodyPr/>
          <a:lstStyle/>
          <a:p>
            <a:r>
              <a:rPr lang="en-US" dirty="0"/>
              <a:t>15.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pencernaan</a:t>
            </a:r>
            <a:r>
              <a:rPr lang="en-US" dirty="0"/>
              <a:t> </a:t>
            </a:r>
            <a:r>
              <a:rPr lang="en-US" dirty="0" err="1"/>
              <a:t>adalan</a:t>
            </a:r>
            <a:r>
              <a:rPr lang="en-US" dirty="0"/>
              <a:t> </a:t>
            </a:r>
            <a:r>
              <a:rPr lang="en-US" dirty="0" err="1"/>
              <a:t>turunan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…………….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755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AB2A7-A4EF-463F-9C30-80963742D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77" y="2920183"/>
            <a:ext cx="8229600" cy="1143000"/>
          </a:xfrm>
        </p:spPr>
        <p:txBody>
          <a:bodyPr/>
          <a:lstStyle/>
          <a:p>
            <a:r>
              <a:rPr lang="en-US" dirty="0"/>
              <a:t>Endoderm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959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10BE9-7EB9-41EF-8062-CC96921FC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8E273-4D30-42E4-90FB-F4C15EF6F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3 germ layer">
            <a:extLst>
              <a:ext uri="{FF2B5EF4-FFF2-40B4-BE49-F238E27FC236}">
                <a16:creationId xmlns:a16="http://schemas.microsoft.com/office/drawing/2014/main" id="{98243923-9B55-4679-9E61-D10BD4DCD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06" y="1063101"/>
            <a:ext cx="82296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790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3 germ layer">
            <a:extLst>
              <a:ext uri="{FF2B5EF4-FFF2-40B4-BE49-F238E27FC236}">
                <a16:creationId xmlns:a16="http://schemas.microsoft.com/office/drawing/2014/main" id="{5A0AE18D-EDB9-4F06-87A1-A314121C6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3433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oligopotent stem cells">
            <a:extLst>
              <a:ext uri="{FF2B5EF4-FFF2-40B4-BE49-F238E27FC236}">
                <a16:creationId xmlns:a16="http://schemas.microsoft.com/office/drawing/2014/main" id="{4716B60F-735F-4E31-B24F-5FEEA2026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55" y="695395"/>
            <a:ext cx="7548332" cy="566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442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CDD41-C7F8-46D5-922A-A377CC1AE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487" y="2502933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2. Stem cell </a:t>
            </a:r>
            <a:r>
              <a:rPr lang="en-US" dirty="0" err="1"/>
              <a:t>dalam</a:t>
            </a:r>
            <a:r>
              <a:rPr lang="en-US" dirty="0"/>
              <a:t> Bahasa Indonesia </a:t>
            </a:r>
            <a:r>
              <a:rPr lang="en-US" dirty="0" err="1"/>
              <a:t>diterjemahkan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punca</a:t>
            </a:r>
            <a:r>
              <a:rPr lang="en-US" dirty="0"/>
              <a:t>. </a:t>
            </a:r>
            <a:r>
              <a:rPr lang="en-US" dirty="0" err="1"/>
              <a:t>Punca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arti</a:t>
            </a:r>
            <a:r>
              <a:rPr lang="en-US" dirty="0"/>
              <a:t>……………..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25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0E341-7609-47FB-B3D3-3D6F0BBB3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18342"/>
            <a:ext cx="8229600" cy="1143000"/>
          </a:xfrm>
        </p:spPr>
        <p:txBody>
          <a:bodyPr/>
          <a:lstStyle/>
          <a:p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mula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58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AA009-48E8-4BCD-B7FE-851EC725B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77" y="2387523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3. </a:t>
            </a:r>
            <a:r>
              <a:rPr lang="en-US" dirty="0" err="1"/>
              <a:t>Sifat</a:t>
            </a:r>
            <a:r>
              <a:rPr lang="en-US" dirty="0"/>
              <a:t> stem cell yang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dan </a:t>
            </a:r>
            <a:r>
              <a:rPr lang="en-US" dirty="0" err="1"/>
              <a:t>fungsi</a:t>
            </a:r>
            <a:r>
              <a:rPr lang="en-US" dirty="0"/>
              <a:t> yang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……………………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59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80320-7AF7-4C57-ACBA-0CCF209DB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32" y="2636098"/>
            <a:ext cx="8229600" cy="1143000"/>
          </a:xfrm>
        </p:spPr>
        <p:txBody>
          <a:bodyPr/>
          <a:lstStyle/>
          <a:p>
            <a:r>
              <a:rPr lang="en-US" dirty="0"/>
              <a:t>Undifferentiated	</a:t>
            </a:r>
          </a:p>
        </p:txBody>
      </p:sp>
    </p:spTree>
    <p:extLst>
      <p:ext uri="{BB962C8B-B14F-4D97-AF65-F5344CB8AC3E}">
        <p14:creationId xmlns:p14="http://schemas.microsoft.com/office/powerpoint/2010/main" val="2486019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8B564-3182-481F-A9A5-AE6C5D6ED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875" y="2680486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4.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yang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bereplikasi</a:t>
            </a:r>
            <a:r>
              <a:rPr lang="en-US" dirty="0"/>
              <a:t> dan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sel-sel</a:t>
            </a:r>
            <a:r>
              <a:rPr lang="en-US" dirty="0"/>
              <a:t> yang </a:t>
            </a:r>
            <a:r>
              <a:rPr lang="en-US" dirty="0" err="1"/>
              <a:t>berkarakteristik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induknya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………………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947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636D0-D15B-4AF0-AE4B-5A65A220A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179" y="2653853"/>
            <a:ext cx="8229600" cy="1143000"/>
          </a:xfrm>
        </p:spPr>
        <p:txBody>
          <a:bodyPr/>
          <a:lstStyle/>
          <a:p>
            <a:r>
              <a:rPr lang="en-US" dirty="0"/>
              <a:t>Self renewal	</a:t>
            </a:r>
          </a:p>
        </p:txBody>
      </p:sp>
    </p:spTree>
    <p:extLst>
      <p:ext uri="{BB962C8B-B14F-4D97-AF65-F5344CB8AC3E}">
        <p14:creationId xmlns:p14="http://schemas.microsoft.com/office/powerpoint/2010/main" val="3820471663"/>
      </p:ext>
    </p:extLst>
  </p:cSld>
  <p:clrMapOvr>
    <a:masterClrMapping/>
  </p:clrMapOvr>
</p:sld>
</file>

<file path=ppt/theme/theme1.xml><?xml version="1.0" encoding="utf-8"?>
<a:theme xmlns:a="http://schemas.openxmlformats.org/drawingml/2006/main" name="E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" id="{181BFA7E-2E6B-4CE9-AE9B-A76D4AF840BD}" vid="{CB2ACEFC-D31A-45AB-9578-54FBBE40AD8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</Template>
  <TotalTime>155</TotalTime>
  <Words>236</Words>
  <Application>Microsoft Office PowerPoint</Application>
  <PresentationFormat>On-screen Show (4:3)</PresentationFormat>
  <Paragraphs>32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EU</vt:lpstr>
      <vt:lpstr>PowerPoint Presentation</vt:lpstr>
      <vt:lpstr>1. Stem cell berasal dari kata “stem” dan “cell” . Stem artinya adalah………………. </vt:lpstr>
      <vt:lpstr>Batang </vt:lpstr>
      <vt:lpstr>2. Stem cell dalam Bahasa Indonesia diterjemahkan sebagai sel punca. Punca mempunyai arti…………….. </vt:lpstr>
      <vt:lpstr>Awal mula </vt:lpstr>
      <vt:lpstr>3. Sifat stem cell yang menyatakan belum mempunyai bentuk dan fungsi yang spesifik adalah…………………… </vt:lpstr>
      <vt:lpstr>Undifferentiated </vt:lpstr>
      <vt:lpstr>4. Sifat sel yang menyatakan dapat bereplikasi dan menghasilkan sel-sel yang berkarakteristik sama dengan sel induknya adalah……………… </vt:lpstr>
      <vt:lpstr>Self renewal </vt:lpstr>
      <vt:lpstr>5. Sifat stem cell yang menyatakan dapat berdiferensiasi menjadi sel-sel dari beberapa gologan adalah…………… </vt:lpstr>
      <vt:lpstr>Pluripoten </vt:lpstr>
      <vt:lpstr>6. Sifat stem cell yang menyatakan dapat berdiferensiasi menjadi sel-sel yang hanya satu gologan adalah…………… </vt:lpstr>
      <vt:lpstr>Multipoten</vt:lpstr>
      <vt:lpstr>7. Sel punca yang diisolasi dari Peripheral Blood Mononuclear Cell (PBMC) adalah…..</vt:lpstr>
      <vt:lpstr>Adult Stem Cell</vt:lpstr>
      <vt:lpstr>8. Sel punca yang diperoleh dengan cara menginduksi sel dewasa menjadi stem cell adalah……. </vt:lpstr>
      <vt:lpstr>Induced-pluripotent Stem Cell (iPS)</vt:lpstr>
      <vt:lpstr>9. Sel punca yang diisolasi dari Inner mast cell (IMC) adalah……………………… </vt:lpstr>
      <vt:lpstr>Embryonic stem cell  </vt:lpstr>
      <vt:lpstr>10. Sel punca yang dapat membentuk satu individu utuh disebut…………. </vt:lpstr>
      <vt:lpstr>Totipoten </vt:lpstr>
      <vt:lpstr>11. Kulit adalah turunan dari lapisan…………………….. </vt:lpstr>
      <vt:lpstr>Ectoderm</vt:lpstr>
      <vt:lpstr>12. Sistem skeleton adalah turunan dari lapisan……………….. </vt:lpstr>
      <vt:lpstr>Mesoderm </vt:lpstr>
      <vt:lpstr>13. Pankreas adalah turunan dari lapisan………………… </vt:lpstr>
      <vt:lpstr>Endoderm </vt:lpstr>
      <vt:lpstr>14. Sistem otot adalah turunan dari lapisan…………………  </vt:lpstr>
      <vt:lpstr>Mesoderm </vt:lpstr>
      <vt:lpstr>15. Saluran pencernaan adalan turunan dari lapisan……………. </vt:lpstr>
      <vt:lpstr>Endoderm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Aroem Naroeni</dc:creator>
  <cp:lastModifiedBy>Aroem Naroeni</cp:lastModifiedBy>
  <cp:revision>10</cp:revision>
  <dcterms:created xsi:type="dcterms:W3CDTF">2019-04-28T15:47:13Z</dcterms:created>
  <dcterms:modified xsi:type="dcterms:W3CDTF">2019-05-14T08:31:18Z</dcterms:modified>
</cp:coreProperties>
</file>