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7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11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3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8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5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2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6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3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8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53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673771-6E73-4CE8-9715-145D62AB5D6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0B673269-C945-4C1A-B55A-8F387372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3B1D3C77-6AC1-42EA-A84A-0C2EFC67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88777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6306B-7D07-412C-B54B-F1ABEE5CF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183" y="3364421"/>
            <a:ext cx="6125593" cy="1470025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9</a:t>
            </a:r>
            <a:br>
              <a:rPr lang="en-US" dirty="0"/>
            </a:br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</p:spTree>
    <p:extLst>
      <p:ext uri="{BB962C8B-B14F-4D97-AF65-F5344CB8AC3E}">
        <p14:creationId xmlns:p14="http://schemas.microsoft.com/office/powerpoint/2010/main" val="372544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DB59-C7C7-417E-AA6F-7E0469D6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F1160-57AB-4B8F-8400-1A0548D6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026"/>
            <a:ext cx="9144000" cy="30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0B66-3FF2-4381-AFF3-B5EE2FF0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D977-1B33-4CF1-B6EA-DF83D7C02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5677" r="30873" b="15002"/>
          <a:stretch/>
        </p:blipFill>
        <p:spPr>
          <a:xfrm>
            <a:off x="1793288" y="1100830"/>
            <a:ext cx="6045693" cy="52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6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2A82-AAB5-4E3C-BE46-AE2F05DA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784C0-FD61-441A-9E96-B4F4BC30C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6701" r="25534" b="15002"/>
          <a:stretch/>
        </p:blipFill>
        <p:spPr>
          <a:xfrm>
            <a:off x="1766656" y="1580224"/>
            <a:ext cx="6943362" cy="46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3C5F-C0A8-4DB5-A119-70423FC2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Turunan</a:t>
            </a:r>
            <a:r>
              <a:rPr lang="en-US" dirty="0"/>
              <a:t> Endoderm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EEC84-9AAD-49FE-9CF1-8A3DC141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20" y="1236202"/>
            <a:ext cx="4897237" cy="53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A775-C136-48A0-B6DC-53CE7E6B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700D55-4DD1-40E3-BE19-AB3FD078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endoderm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hepatosit</a:t>
            </a:r>
            <a:r>
              <a:rPr lang="en-US" dirty="0"/>
              <a:t> dan </a:t>
            </a:r>
            <a:r>
              <a:rPr lang="en-US" dirty="0" err="1"/>
              <a:t>sel</a:t>
            </a:r>
            <a:r>
              <a:rPr lang="en-US" dirty="0"/>
              <a:t> pancreas Beta</a:t>
            </a:r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dan pattern </a:t>
            </a:r>
            <a:r>
              <a:rPr lang="en-US" dirty="0" err="1"/>
              <a:t>dari</a:t>
            </a:r>
            <a:r>
              <a:rPr lang="en-US" dirty="0"/>
              <a:t> endoderm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sulitnya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growth factor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in vitro</a:t>
            </a:r>
          </a:p>
        </p:txBody>
      </p:sp>
    </p:spTree>
    <p:extLst>
      <p:ext uri="{BB962C8B-B14F-4D97-AF65-F5344CB8AC3E}">
        <p14:creationId xmlns:p14="http://schemas.microsoft.com/office/powerpoint/2010/main" val="363054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E6E7-D497-428E-BB1F-10002925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B6F0-7C50-46C7-AC31-D55ACE70C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604"/>
            <a:ext cx="8229600" cy="4525963"/>
          </a:xfrm>
        </p:spPr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hepatosit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stem cell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Matrigel </a:t>
            </a:r>
            <a:r>
              <a:rPr lang="en-US" dirty="0" err="1"/>
              <a:t>atau</a:t>
            </a:r>
            <a:r>
              <a:rPr lang="en-US" dirty="0"/>
              <a:t> monolayer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20% FBS </a:t>
            </a:r>
          </a:p>
          <a:p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kultur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DMSO dan Sodium butyrate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70 -80 %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mengekspresikan</a:t>
            </a:r>
            <a:r>
              <a:rPr lang="en-US" dirty="0"/>
              <a:t> marker </a:t>
            </a:r>
            <a:r>
              <a:rPr lang="en-US" dirty="0" err="1"/>
              <a:t>hepatosit</a:t>
            </a:r>
            <a:r>
              <a:rPr lang="en-US" dirty="0"/>
              <a:t>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glycogen dan </a:t>
            </a:r>
            <a:r>
              <a:rPr lang="en-US" dirty="0" err="1"/>
              <a:t>aktivitas</a:t>
            </a:r>
            <a:r>
              <a:rPr lang="en-US" dirty="0"/>
              <a:t> Cytochrome P450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diinduksi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381B-F08D-4192-9F43-976A6C8C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Matrigel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CD385-C192-467F-8B40-D15D99380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7522" r="22912" b="20742"/>
          <a:stretch/>
        </p:blipFill>
        <p:spPr>
          <a:xfrm>
            <a:off x="887768" y="1577436"/>
            <a:ext cx="7100174" cy="39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8A4A-B3DE-4498-9C94-8ED5E09D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Hepatosit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647C6-3F83-4C87-A9A1-FF3D017B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6292" r="22524" b="15618"/>
          <a:stretch/>
        </p:blipFill>
        <p:spPr>
          <a:xfrm>
            <a:off x="1216240" y="1535836"/>
            <a:ext cx="7485344" cy="43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4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6615-996B-4384-9C2A-0290A2A4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8C3BC-ECAC-4C1B-A952-F169D70B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1" y="1417638"/>
            <a:ext cx="9144000" cy="52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844F-F813-45E5-A657-EA262742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ED570-46FE-4921-9F47-D30C2EBA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BFCF-340E-4C08-B6EE-40FCF791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Endoderm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9E0DF-2570-4E23-94FE-C8A8B2783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Diferensiasi</a:t>
            </a:r>
            <a:r>
              <a:rPr lang="en-US" dirty="0"/>
              <a:t> stem cell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pankreatik</a:t>
            </a:r>
            <a:r>
              <a:rPr lang="en-US" dirty="0"/>
              <a:t> beta . 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1-3%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60-70% Embryonic body </a:t>
            </a:r>
            <a:r>
              <a:rPr lang="en-US" dirty="0" err="1"/>
              <a:t>positif</a:t>
            </a:r>
            <a:r>
              <a:rPr lang="en-US" dirty="0"/>
              <a:t> insulin</a:t>
            </a:r>
          </a:p>
        </p:txBody>
      </p:sp>
    </p:spTree>
    <p:extLst>
      <p:ext uri="{BB962C8B-B14F-4D97-AF65-F5344CB8AC3E}">
        <p14:creationId xmlns:p14="http://schemas.microsoft.com/office/powerpoint/2010/main" val="2759734021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63</TotalTime>
  <Words>124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EU</vt:lpstr>
      <vt:lpstr>Kuliah 9 Diferensiasi Endoderm</vt:lpstr>
      <vt:lpstr>Turunan Endoderm</vt:lpstr>
      <vt:lpstr>Diferensiasi Endoderm</vt:lpstr>
      <vt:lpstr>Diferensiasi Endoderm</vt:lpstr>
      <vt:lpstr>Matrigel</vt:lpstr>
      <vt:lpstr>Hepatosit</vt:lpstr>
      <vt:lpstr>Diferensiasi Endoderm</vt:lpstr>
      <vt:lpstr>Diferensiasi Endoderm</vt:lpstr>
      <vt:lpstr>Diferensiasi Endoderm</vt:lpstr>
      <vt:lpstr>Diferensiasi Endoderm</vt:lpstr>
      <vt:lpstr>Diferensiasi Endoderm</vt:lpstr>
      <vt:lpstr>Diferensiasi Endoderm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9 Diferensiasi Endoderm</dc:title>
  <dc:creator>Aroem Naroeni</dc:creator>
  <cp:lastModifiedBy>Aroem Naroeni</cp:lastModifiedBy>
  <cp:revision>7</cp:revision>
  <dcterms:created xsi:type="dcterms:W3CDTF">2019-06-25T14:28:52Z</dcterms:created>
  <dcterms:modified xsi:type="dcterms:W3CDTF">2019-06-25T15:32:01Z</dcterms:modified>
</cp:coreProperties>
</file>