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81" d="100"/>
          <a:sy n="81" d="100"/>
        </p:scale>
        <p:origin x="3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D41-8581-43E8-9950-14C7AA37D312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48A-B63E-4527-AC9D-7A9E4FE19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D41-8581-43E8-9950-14C7AA37D312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48A-B63E-4527-AC9D-7A9E4FE19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D41-8581-43E8-9950-14C7AA37D312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48A-B63E-4527-AC9D-7A9E4FE19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D41-8581-43E8-9950-14C7AA37D312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48A-B63E-4527-AC9D-7A9E4FE19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D41-8581-43E8-9950-14C7AA37D312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48A-B63E-4527-AC9D-7A9E4FE19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D41-8581-43E8-9950-14C7AA37D312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48A-B63E-4527-AC9D-7A9E4FE19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D41-8581-43E8-9950-14C7AA37D312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48A-B63E-4527-AC9D-7A9E4FE19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D41-8581-43E8-9950-14C7AA37D312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48A-B63E-4527-AC9D-7A9E4FE19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D41-8581-43E8-9950-14C7AA37D312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48A-B63E-4527-AC9D-7A9E4FE19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D41-8581-43E8-9950-14C7AA37D312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148A-B63E-4527-AC9D-7A9E4FE19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703DD41-8581-43E8-9950-14C7AA37D312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8DF148A-B63E-4527-AC9D-7A9E4FE19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03DD41-8581-43E8-9950-14C7AA37D312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8DF148A-B63E-4527-AC9D-7A9E4FE19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429000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TERAPI STROKE DENGAN TEKNOLOGI STEM CELL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257800"/>
            <a:ext cx="6705600" cy="792237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DESSY NURUL JANNAH PATTY</a:t>
            </a:r>
          </a:p>
          <a:p>
            <a:pPr algn="ctr"/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20160308006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Guest\Videos\biotek kedokteran\1858072shutterstock-158856485780x39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0"/>
            <a:ext cx="8550564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 …???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Stroke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kondisi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terjadi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pasokan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otak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terganggu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berkurang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akibat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penyumbatan</a:t>
            </a:r>
            <a:r>
              <a:rPr lang="en-US" dirty="0" smtClean="0">
                <a:solidFill>
                  <a:schemeClr val="bg1"/>
                </a:solidFill>
              </a:rPr>
              <a:t> (stroke </a:t>
            </a:r>
            <a:r>
              <a:rPr lang="en-US" dirty="0" err="1" smtClean="0">
                <a:solidFill>
                  <a:schemeClr val="bg1"/>
                </a:solidFill>
              </a:rPr>
              <a:t>iskemik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pecahnya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pembuluh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darah</a:t>
            </a:r>
            <a:r>
              <a:rPr lang="en-US" dirty="0" smtClean="0">
                <a:solidFill>
                  <a:schemeClr val="bg1"/>
                </a:solidFill>
              </a:rPr>
              <a:t> (stroke </a:t>
            </a:r>
            <a:r>
              <a:rPr lang="en-US" dirty="0" err="1" smtClean="0">
                <a:solidFill>
                  <a:schemeClr val="bg1"/>
                </a:solidFill>
              </a:rPr>
              <a:t>hemoragik</a:t>
            </a:r>
            <a:r>
              <a:rPr lang="en-US" dirty="0" smtClean="0">
                <a:solidFill>
                  <a:schemeClr val="bg1"/>
                </a:solidFill>
              </a:rPr>
              <a:t>).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Guest\Videos\AW293929_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6432" y="5391150"/>
            <a:ext cx="1877568" cy="1466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FAKTOR PENYEBAB</a:t>
            </a:r>
            <a:endParaRPr lang="en-US" dirty="0"/>
          </a:p>
        </p:txBody>
      </p:sp>
      <p:pic>
        <p:nvPicPr>
          <p:cNvPr id="4" name="Content Placeholder 3" descr="Risk-Factor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GEJALA  STROKE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stroke_be_fas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08342"/>
          </a:xfrm>
        </p:spPr>
      </p:pic>
      <p:pic>
        <p:nvPicPr>
          <p:cNvPr id="5" name="Content Placeholder 3" descr="stroke_be_fa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9675"/>
            <a:ext cx="9144000" cy="540834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CELL ???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 smtClean="0"/>
              <a:t>Stem </a:t>
            </a:r>
            <a:r>
              <a:rPr lang="en-US" i="1" dirty="0" smtClean="0">
                <a:solidFill>
                  <a:schemeClr val="bg1"/>
                </a:solidFill>
              </a:rPr>
              <a:t>Cell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potensi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berkembang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menjadi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sel-sel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pembentuk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jaringan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kata</a:t>
            </a:r>
            <a:r>
              <a:rPr lang="en-US" dirty="0" smtClean="0">
                <a:solidFill>
                  <a:schemeClr val="bg1"/>
                </a:solidFill>
              </a:rPr>
              <a:t> lain, </a:t>
            </a:r>
            <a:r>
              <a:rPr lang="en-US" i="1" dirty="0" smtClean="0">
                <a:solidFill>
                  <a:schemeClr val="bg1"/>
                </a:solidFill>
              </a:rPr>
              <a:t>Stem Cell 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err="1" smtClean="0">
                <a:solidFill>
                  <a:schemeClr val="bg1"/>
                </a:solidFill>
              </a:rPr>
              <a:t>merupakan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sumber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sel-sel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baru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menjamin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penggantian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sel-sel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telah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mati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Guest\Videos\biotek kedokteran\stem-cell-pixabay-630x3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572000"/>
            <a:ext cx="315829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KERJA STEM CELL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mage result for STEM CELL"/>
          <p:cNvPicPr/>
          <p:nvPr/>
        </p:nvPicPr>
        <p:blipFill>
          <a:blip r:embed="rId3" cstate="print"/>
          <a:srcRect t="5634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  STROKE DENGAN STEM CELL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Guest\Videos\biotek kedokteran\liposuctio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2514600" cy="163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Guest\Videos\biotek kedokteran\fat-removal-liposuction-machine-537759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828800"/>
            <a:ext cx="2286000" cy="152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Guest\Videos\biotek kedokteran\fat4_im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828800"/>
            <a:ext cx="2362200" cy="160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Guest\Videos\biotek kedokteran\14719153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267200"/>
            <a:ext cx="2512589" cy="167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Guest\Videos\biotek kedokteran\NeuralRegenRes_2015_10_1_10_150638_f2.jpg"/>
          <p:cNvPicPr>
            <a:picLocks noChangeAspect="1" noChangeArrowheads="1"/>
          </p:cNvPicPr>
          <p:nvPr/>
        </p:nvPicPr>
        <p:blipFill>
          <a:blip r:embed="rId7" cstate="print"/>
          <a:srcRect r="16471"/>
          <a:stretch>
            <a:fillRect/>
          </a:stretch>
        </p:blipFill>
        <p:spPr bwMode="auto">
          <a:xfrm>
            <a:off x="304800" y="4343400"/>
            <a:ext cx="2514600" cy="160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Guest\Videos\biotek kedokteran\labgrownner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191000"/>
            <a:ext cx="1981200" cy="178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>
          <a:xfrm>
            <a:off x="2819400" y="2362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91200" y="2362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620000" y="35052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5638800" y="4800600"/>
            <a:ext cx="685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2819400" y="4800600"/>
            <a:ext cx="685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2800"/>
      </p:ext>
    </p:extLst>
  </p:cSld>
  <p:clrMapOvr>
    <a:masterClrMapping/>
  </p:clrMapOvr>
  <p:transition spd="slow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4038600" cy="1292352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 descr="toohot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800" y="2895600"/>
            <a:ext cx="3505200" cy="3505200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613</TotalTime>
  <Words>60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AngsanaUPC</vt:lpstr>
      <vt:lpstr>Arial</vt:lpstr>
      <vt:lpstr>Corbel</vt:lpstr>
      <vt:lpstr>Wingdings</vt:lpstr>
      <vt:lpstr>Wingdings 2</vt:lpstr>
      <vt:lpstr>Wingdings 3</vt:lpstr>
      <vt:lpstr>Module</vt:lpstr>
      <vt:lpstr>TERAPI STROKE DENGAN TEKNOLOGI STEM CELL</vt:lpstr>
      <vt:lpstr>STROKE …???</vt:lpstr>
      <vt:lpstr>FAKTOR PENYEBAB</vt:lpstr>
      <vt:lpstr>GEJALA  STROKE</vt:lpstr>
      <vt:lpstr>STEM CELL ???</vt:lpstr>
      <vt:lpstr>CARA KERJA STEM CELL</vt:lpstr>
      <vt:lpstr>TERAPI  STROKE DENGAN STEM CELL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user</cp:lastModifiedBy>
  <cp:revision>45</cp:revision>
  <dcterms:created xsi:type="dcterms:W3CDTF">2018-07-11T11:29:54Z</dcterms:created>
  <dcterms:modified xsi:type="dcterms:W3CDTF">2018-07-25T21:49:46Z</dcterms:modified>
</cp:coreProperties>
</file>