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/>
    <p:restoredTop sz="84462"/>
  </p:normalViewPr>
  <p:slideViewPr>
    <p:cSldViewPr snapToGrid="0" snapToObjects="1">
      <p:cViewPr varScale="1">
        <p:scale>
          <a:sx n="72" d="100"/>
          <a:sy n="7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4F18-8DD1-A646-AE96-FCEBD3BA41A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55B6-7409-114A-9E74-64D2D26D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C55B6-7409-114A-9E74-64D2D26DCF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biomarkers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Sensor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ion Na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Ionophore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membawa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ion-ion Na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keringat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AgCl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Konsentrasi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masing-masing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ditentukan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mengukur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potensial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polyvinyl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butyral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resin BUTVAR B-98 (PVB).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ion,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potensial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terukur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C55B6-7409-114A-9E74-64D2D26DCF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938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9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1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578ACC-22D6-47C1-A373-4FD133E34F3C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3959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175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375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331444B-B92B-4E27-8C94-BB93EAF5CB18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7840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63EFA5E-FA76-400D-B3DC-F0BA90E6D107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942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150" y="2214823"/>
            <a:ext cx="8144134" cy="1373070"/>
          </a:xfrm>
        </p:spPr>
        <p:txBody>
          <a:bodyPr/>
          <a:lstStyle/>
          <a:p>
            <a:pPr algn="ctr"/>
            <a:r>
              <a:rPr lang="en-US" dirty="0" smtClean="0"/>
              <a:t>DESIGN PRODUCT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150" y="4570024"/>
            <a:ext cx="8144134" cy="212106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BIOTEKNOLOGI KEDOKTERAN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dirty="0" smtClean="0"/>
              <a:t>STEVINA PRANATA</a:t>
            </a:r>
          </a:p>
          <a:p>
            <a:pPr algn="ctr"/>
            <a:r>
              <a:rPr lang="en-US" dirty="0" smtClean="0"/>
              <a:t>20160308001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326" y="419416"/>
            <a:ext cx="6427303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229" y="2285999"/>
            <a:ext cx="3200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957" y="2278744"/>
            <a:ext cx="1235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ION DETECTOR WITH NANOTECHNOLOGY SYSTEM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9" y="0"/>
            <a:ext cx="2209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014" y="263071"/>
            <a:ext cx="37211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PRINSIP :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716314" y="1614713"/>
            <a:ext cx="8821057" cy="2944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Pentingnya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mendeteksi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Ion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pendeteksi</a:t>
            </a:r>
            <a:r>
              <a:rPr lang="en-US" sz="2400" dirty="0" smtClean="0"/>
              <a:t> ion yang lama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handy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terjangkau</a:t>
            </a:r>
            <a:r>
              <a:rPr lang="en-US" sz="2400" dirty="0" smtClean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72" y="4559300"/>
            <a:ext cx="28194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76602" y="1184729"/>
            <a:ext cx="6059714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ION . . . ?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3276602" y="2768600"/>
            <a:ext cx="6059714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BAHAYA NYA APA...?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493486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16" y="4064002"/>
            <a:ext cx="2463798" cy="24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9658" y="2220685"/>
            <a:ext cx="11524342" cy="3468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Ion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merupakan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atom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atau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sekumpulan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atom yang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memiliki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muatan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listrik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,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baik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positif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maupun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negatif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.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Kedua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muatan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tersebut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harus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memiliki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jumlah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yang banding. Atom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sendiri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terdiri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atas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netron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bermuatan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netral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, proton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bermuatan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positif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,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serta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elektron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bermuatan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negatif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. Ion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memiliki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peranan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yang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penting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bagi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tubuh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kita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,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seperti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membersihkan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darah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,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meningkatkan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metabolisme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dalam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tubuh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,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memperkuat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sistem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imun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,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serta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meningkatkan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kemampuan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saraf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otak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. Dan yang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lebih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penting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adalah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bahwa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ion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bermanfaat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untuk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tubuh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yang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mengalami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sz="2000" dirty="0" err="1">
                <a:latin typeface="Geeza Pro" charset="-78"/>
                <a:ea typeface="Geeza Pro" charset="-78"/>
                <a:cs typeface="Geeza Pro" charset="-78"/>
              </a:rPr>
              <a:t>dehidrasi</a:t>
            </a:r>
            <a:r>
              <a:rPr lang="en-US" sz="2000" dirty="0">
                <a:latin typeface="Geeza Pro" charset="-78"/>
                <a:ea typeface="Geeza Pro" charset="-78"/>
                <a:cs typeface="Geeza Pro" charset="-78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09257" y="853814"/>
            <a:ext cx="3904343" cy="107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ION ADALAH ?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723">
            <a:off x="10038882" y="133044"/>
            <a:ext cx="1713104" cy="23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19200" y="156711"/>
            <a:ext cx="5791200" cy="1030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BAGAIMANA JIKA TUBUH KEKURANGAN ION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888" y="1349828"/>
            <a:ext cx="8360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mengkonsumsi</a:t>
            </a:r>
            <a:r>
              <a:rPr lang="en-US" sz="2000" dirty="0"/>
              <a:t> air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,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merasakan</a:t>
            </a:r>
            <a:r>
              <a:rPr lang="en-US" sz="2000" dirty="0"/>
              <a:t> </a:t>
            </a:r>
            <a:r>
              <a:rPr lang="en-US" sz="2000" dirty="0" err="1"/>
              <a:t>haus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/>
              <a:t>lesu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err="1"/>
              <a:t>Menurunnya</a:t>
            </a:r>
            <a:r>
              <a:rPr lang="en-US" sz="2000" dirty="0"/>
              <a:t> </a:t>
            </a: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semangat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err="1"/>
              <a:t>Kulit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 smtClean="0"/>
              <a:t>kering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kram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sendi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err="1"/>
              <a:t>Pingsan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4005942"/>
            <a:ext cx="5413828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PENYAKIT AKIBAT KEKURANGAN 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888" y="5091214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/>
              <a:t>Hipovolemia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Dehidrasi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371">
            <a:off x="9149443" y="162518"/>
            <a:ext cx="3202213" cy="2049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472" y="4265029"/>
            <a:ext cx="28194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49600" y="232228"/>
            <a:ext cx="4992914" cy="943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METODE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1335315" y="1611086"/>
            <a:ext cx="9056914" cy="3744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pengaplikasiannya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keringat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sample (biomarker) </a:t>
            </a: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biomarker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deteksi</a:t>
            </a:r>
            <a:r>
              <a:rPr lang="en-US" dirty="0" smtClean="0"/>
              <a:t>. </a:t>
            </a:r>
          </a:p>
          <a:p>
            <a:pPr algn="ctr"/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 err="1" smtClean="0"/>
              <a:t>Menggunakan</a:t>
            </a:r>
            <a:r>
              <a:rPr lang="en-US" dirty="0" smtClean="0"/>
              <a:t> Na</a:t>
            </a:r>
            <a:r>
              <a:rPr lang="en-US" baseline="30000" dirty="0" smtClean="0"/>
              <a:t>+ </a:t>
            </a:r>
            <a:r>
              <a:rPr lang="en-US" dirty="0" err="1" smtClean="0"/>
              <a:t>dan</a:t>
            </a:r>
            <a:r>
              <a:rPr lang="en-US" dirty="0" smtClean="0"/>
              <a:t> Cl</a:t>
            </a:r>
            <a:r>
              <a:rPr lang="en-US" baseline="30000" dirty="0" smtClean="0"/>
              <a:t>- 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sensor </a:t>
            </a:r>
            <a:r>
              <a:rPr lang="en-US" dirty="0" err="1" smtClean="0"/>
              <a:t>untuk</a:t>
            </a:r>
            <a:r>
              <a:rPr lang="en-US" dirty="0" smtClean="0"/>
              <a:t> biomarker</a:t>
            </a: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algn="ctr"/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40229" y="333829"/>
            <a:ext cx="4020457" cy="108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KENAPA KERINGAT..?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6" y="1611085"/>
            <a:ext cx="5461000" cy="4564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43" y="2424208"/>
            <a:ext cx="7215414" cy="29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96344" y="275773"/>
            <a:ext cx="4397828" cy="943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MODEL ALAT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58" y="943429"/>
            <a:ext cx="5431971" cy="527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12942" r="1330" b="2193"/>
          <a:stretch/>
        </p:blipFill>
        <p:spPr>
          <a:xfrm>
            <a:off x="6342743" y="2206171"/>
            <a:ext cx="4252686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3814</TotalTime>
  <Words>233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Geeza Pro</vt:lpstr>
      <vt:lpstr>Arial</vt:lpstr>
      <vt:lpstr>Calibri</vt:lpstr>
      <vt:lpstr>Gill Sans MT</vt:lpstr>
      <vt:lpstr>Impact</vt:lpstr>
      <vt:lpstr>Badge</vt:lpstr>
      <vt:lpstr>DESIGN PRODUCT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PRODUCT</dc:title>
  <dc:creator>stevinapranata25@gmail.com</dc:creator>
  <cp:lastModifiedBy>user</cp:lastModifiedBy>
  <cp:revision>24</cp:revision>
  <cp:lastPrinted>2018-07-15T06:22:15Z</cp:lastPrinted>
  <dcterms:created xsi:type="dcterms:W3CDTF">2018-07-13T15:05:12Z</dcterms:created>
  <dcterms:modified xsi:type="dcterms:W3CDTF">2018-07-25T22:22:09Z</dcterms:modified>
</cp:coreProperties>
</file>