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2" r:id="rId4"/>
    <p:sldId id="258" r:id="rId5"/>
    <p:sldId id="263" r:id="rId6"/>
    <p:sldId id="260" r:id="rId7"/>
    <p:sldId id="264" r:id="rId8"/>
    <p:sldId id="265" r:id="rId9"/>
    <p:sldId id="266" r:id="rId10"/>
    <p:sldId id="267" r:id="rId11"/>
    <p:sldId id="268" r:id="rId1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648"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40DD6C-8F20-478C-914D-0D8615B329C5}" type="datetimeFigureOut">
              <a:rPr lang="id-ID" smtClean="0"/>
              <a:t>18/07/2018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6B743-135C-4000-AE3E-B08B60FB8495}" type="slidenum">
              <a:rPr lang="id-ID" smtClean="0"/>
              <a:t>‹#›</a:t>
            </a:fld>
            <a:endParaRPr lang="id-ID"/>
          </a:p>
        </p:txBody>
      </p:sp>
    </p:spTree>
    <p:extLst>
      <p:ext uri="{BB962C8B-B14F-4D97-AF65-F5344CB8AC3E}">
        <p14:creationId xmlns:p14="http://schemas.microsoft.com/office/powerpoint/2010/main" val="3456775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976B743-135C-4000-AE3E-B08B60FB8495}" type="slidenum">
              <a:rPr lang="id-ID" smtClean="0"/>
              <a:t>3</a:t>
            </a:fld>
            <a:endParaRPr lang="id-ID"/>
          </a:p>
        </p:txBody>
      </p:sp>
    </p:spTree>
    <p:extLst>
      <p:ext uri="{BB962C8B-B14F-4D97-AF65-F5344CB8AC3E}">
        <p14:creationId xmlns:p14="http://schemas.microsoft.com/office/powerpoint/2010/main" val="4197125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92E6E44F-FB26-4A2D-9733-A992E42DC9BB}" type="datetimeFigureOut">
              <a:rPr lang="id-ID" smtClean="0"/>
              <a:t>18/07/2018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E6B824A-7F97-4EF7-8167-374BA48883A5}" type="slidenum">
              <a:rPr lang="id-ID" smtClean="0"/>
              <a:t>‹#›</a:t>
            </a:fld>
            <a:endParaRPr lang="id-ID"/>
          </a:p>
        </p:txBody>
      </p:sp>
    </p:spTree>
    <p:extLst>
      <p:ext uri="{BB962C8B-B14F-4D97-AF65-F5344CB8AC3E}">
        <p14:creationId xmlns:p14="http://schemas.microsoft.com/office/powerpoint/2010/main" val="161272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2E6E44F-FB26-4A2D-9733-A992E42DC9BB}" type="datetimeFigureOut">
              <a:rPr lang="id-ID" smtClean="0"/>
              <a:t>18/07/2018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E6B824A-7F97-4EF7-8167-374BA48883A5}" type="slidenum">
              <a:rPr lang="id-ID" smtClean="0"/>
              <a:t>‹#›</a:t>
            </a:fld>
            <a:endParaRPr lang="id-ID"/>
          </a:p>
        </p:txBody>
      </p:sp>
    </p:spTree>
    <p:extLst>
      <p:ext uri="{BB962C8B-B14F-4D97-AF65-F5344CB8AC3E}">
        <p14:creationId xmlns:p14="http://schemas.microsoft.com/office/powerpoint/2010/main" val="338365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2E6E44F-FB26-4A2D-9733-A992E42DC9BB}" type="datetimeFigureOut">
              <a:rPr lang="id-ID" smtClean="0"/>
              <a:t>18/07/2018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E6B824A-7F97-4EF7-8167-374BA48883A5}" type="slidenum">
              <a:rPr lang="id-ID" smtClean="0"/>
              <a:t>‹#›</a:t>
            </a:fld>
            <a:endParaRPr lang="id-ID"/>
          </a:p>
        </p:txBody>
      </p:sp>
    </p:spTree>
    <p:extLst>
      <p:ext uri="{BB962C8B-B14F-4D97-AF65-F5344CB8AC3E}">
        <p14:creationId xmlns:p14="http://schemas.microsoft.com/office/powerpoint/2010/main" val="476340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2E6E44F-FB26-4A2D-9733-A992E42DC9BB}" type="datetimeFigureOut">
              <a:rPr lang="id-ID" smtClean="0"/>
              <a:t>18/07/2018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E6B824A-7F97-4EF7-8167-374BA48883A5}" type="slidenum">
              <a:rPr lang="id-ID" smtClean="0"/>
              <a:t>‹#›</a:t>
            </a:fld>
            <a:endParaRPr lang="id-ID"/>
          </a:p>
        </p:txBody>
      </p:sp>
    </p:spTree>
    <p:extLst>
      <p:ext uri="{BB962C8B-B14F-4D97-AF65-F5344CB8AC3E}">
        <p14:creationId xmlns:p14="http://schemas.microsoft.com/office/powerpoint/2010/main" val="253427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6E44F-FB26-4A2D-9733-A992E42DC9BB}" type="datetimeFigureOut">
              <a:rPr lang="id-ID" smtClean="0"/>
              <a:t>18/07/2018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E6B824A-7F97-4EF7-8167-374BA48883A5}" type="slidenum">
              <a:rPr lang="id-ID" smtClean="0"/>
              <a:t>‹#›</a:t>
            </a:fld>
            <a:endParaRPr lang="id-ID"/>
          </a:p>
        </p:txBody>
      </p:sp>
    </p:spTree>
    <p:extLst>
      <p:ext uri="{BB962C8B-B14F-4D97-AF65-F5344CB8AC3E}">
        <p14:creationId xmlns:p14="http://schemas.microsoft.com/office/powerpoint/2010/main" val="1452508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92E6E44F-FB26-4A2D-9733-A992E42DC9BB}" type="datetimeFigureOut">
              <a:rPr lang="id-ID" smtClean="0"/>
              <a:t>18/07/2018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E6B824A-7F97-4EF7-8167-374BA48883A5}" type="slidenum">
              <a:rPr lang="id-ID" smtClean="0"/>
              <a:t>‹#›</a:t>
            </a:fld>
            <a:endParaRPr lang="id-ID"/>
          </a:p>
        </p:txBody>
      </p:sp>
    </p:spTree>
    <p:extLst>
      <p:ext uri="{BB962C8B-B14F-4D97-AF65-F5344CB8AC3E}">
        <p14:creationId xmlns:p14="http://schemas.microsoft.com/office/powerpoint/2010/main" val="390250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92E6E44F-FB26-4A2D-9733-A992E42DC9BB}" type="datetimeFigureOut">
              <a:rPr lang="id-ID" smtClean="0"/>
              <a:t>18/07/2018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E6B824A-7F97-4EF7-8167-374BA48883A5}" type="slidenum">
              <a:rPr lang="id-ID" smtClean="0"/>
              <a:t>‹#›</a:t>
            </a:fld>
            <a:endParaRPr lang="id-ID"/>
          </a:p>
        </p:txBody>
      </p:sp>
    </p:spTree>
    <p:extLst>
      <p:ext uri="{BB962C8B-B14F-4D97-AF65-F5344CB8AC3E}">
        <p14:creationId xmlns:p14="http://schemas.microsoft.com/office/powerpoint/2010/main" val="343520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92E6E44F-FB26-4A2D-9733-A992E42DC9BB}" type="datetimeFigureOut">
              <a:rPr lang="id-ID" smtClean="0"/>
              <a:t>18/07/2018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E6B824A-7F97-4EF7-8167-374BA48883A5}" type="slidenum">
              <a:rPr lang="id-ID" smtClean="0"/>
              <a:t>‹#›</a:t>
            </a:fld>
            <a:endParaRPr lang="id-ID"/>
          </a:p>
        </p:txBody>
      </p:sp>
    </p:spTree>
    <p:extLst>
      <p:ext uri="{BB962C8B-B14F-4D97-AF65-F5344CB8AC3E}">
        <p14:creationId xmlns:p14="http://schemas.microsoft.com/office/powerpoint/2010/main" val="2452369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6E44F-FB26-4A2D-9733-A992E42DC9BB}" type="datetimeFigureOut">
              <a:rPr lang="id-ID" smtClean="0"/>
              <a:t>18/07/2018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E6B824A-7F97-4EF7-8167-374BA48883A5}" type="slidenum">
              <a:rPr lang="id-ID" smtClean="0"/>
              <a:t>‹#›</a:t>
            </a:fld>
            <a:endParaRPr lang="id-ID"/>
          </a:p>
        </p:txBody>
      </p:sp>
    </p:spTree>
    <p:extLst>
      <p:ext uri="{BB962C8B-B14F-4D97-AF65-F5344CB8AC3E}">
        <p14:creationId xmlns:p14="http://schemas.microsoft.com/office/powerpoint/2010/main" val="368391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6E44F-FB26-4A2D-9733-A992E42DC9BB}" type="datetimeFigureOut">
              <a:rPr lang="id-ID" smtClean="0"/>
              <a:t>18/07/2018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E6B824A-7F97-4EF7-8167-374BA48883A5}" type="slidenum">
              <a:rPr lang="id-ID" smtClean="0"/>
              <a:t>‹#›</a:t>
            </a:fld>
            <a:endParaRPr lang="id-ID"/>
          </a:p>
        </p:txBody>
      </p:sp>
    </p:spTree>
    <p:extLst>
      <p:ext uri="{BB962C8B-B14F-4D97-AF65-F5344CB8AC3E}">
        <p14:creationId xmlns:p14="http://schemas.microsoft.com/office/powerpoint/2010/main" val="34171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6E44F-FB26-4A2D-9733-A992E42DC9BB}" type="datetimeFigureOut">
              <a:rPr lang="id-ID" smtClean="0"/>
              <a:t>18/07/2018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E6B824A-7F97-4EF7-8167-374BA48883A5}" type="slidenum">
              <a:rPr lang="id-ID" smtClean="0"/>
              <a:t>‹#›</a:t>
            </a:fld>
            <a:endParaRPr lang="id-ID"/>
          </a:p>
        </p:txBody>
      </p:sp>
    </p:spTree>
    <p:extLst>
      <p:ext uri="{BB962C8B-B14F-4D97-AF65-F5344CB8AC3E}">
        <p14:creationId xmlns:p14="http://schemas.microsoft.com/office/powerpoint/2010/main" val="1358869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6E44F-FB26-4A2D-9733-A992E42DC9BB}" type="datetimeFigureOut">
              <a:rPr lang="id-ID" smtClean="0"/>
              <a:t>18/07/2018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B824A-7F97-4EF7-8167-374BA48883A5}" type="slidenum">
              <a:rPr lang="id-ID" smtClean="0"/>
              <a:t>‹#›</a:t>
            </a:fld>
            <a:endParaRPr lang="id-ID"/>
          </a:p>
        </p:txBody>
      </p:sp>
    </p:spTree>
    <p:extLst>
      <p:ext uri="{BB962C8B-B14F-4D97-AF65-F5344CB8AC3E}">
        <p14:creationId xmlns:p14="http://schemas.microsoft.com/office/powerpoint/2010/main" val="132926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id/url?sa=i&amp;source=images&amp;cd=&amp;ved=2ahUKEwiou7Dg27fbAhWKPo8KHbxpCEoQjRx6BAgBEAU&amp;url=https://www.voaindonesia.com/a/protein-tikus-muda-bisa-tangkal-penuaan-pada-tikus-tua/1913820.html&amp;psig=AOvVaw2MaOjJuo32kx8iiBz6aZbV&amp;ust=1528122947032123"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google.co.id/url?sa=i&amp;source=images&amp;cd=&amp;ved=2ahUKEwiJ3dKW3LfbAhVKsY8KHeIgA3EQjRx6BAgBEAU&amp;url=http://www.henipuspita.net/2015/06/sawi-putih-dan-pewarna-makanan.html&amp;psig=AOvVaw2x3uC3Nwf88J4Rp2l5vux8&amp;ust=1528123010289831"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7462"/>
            <a:ext cx="12192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a:lstStyle/>
          <a:p>
            <a:r>
              <a:rPr lang="en-US" dirty="0" err="1" smtClean="0"/>
              <a:t>Keselamatan</a:t>
            </a:r>
            <a:r>
              <a:rPr lang="en-US" dirty="0" smtClean="0"/>
              <a:t> </a:t>
            </a:r>
            <a:r>
              <a:rPr lang="en-US" dirty="0" err="1" smtClean="0"/>
              <a:t>Hayati</a:t>
            </a:r>
            <a:r>
              <a:rPr lang="en-US" dirty="0" smtClean="0"/>
              <a:t> </a:t>
            </a:r>
            <a:r>
              <a:rPr lang="en-US" dirty="0" err="1" smtClean="0"/>
              <a:t>dalam</a:t>
            </a:r>
            <a:r>
              <a:rPr lang="en-US" dirty="0" smtClean="0"/>
              <a:t> </a:t>
            </a:r>
            <a:r>
              <a:rPr lang="en-US" dirty="0" err="1" smtClean="0"/>
              <a:t>Bioteknologi</a:t>
            </a:r>
            <a:r>
              <a:rPr lang="en-US" dirty="0" smtClean="0"/>
              <a:t> </a:t>
            </a:r>
            <a:r>
              <a:rPr lang="en-US" dirty="0" err="1" smtClean="0"/>
              <a:t>Kedokteran</a:t>
            </a:r>
            <a:endParaRPr lang="id-ID" dirty="0"/>
          </a:p>
        </p:txBody>
      </p:sp>
      <p:sp>
        <p:nvSpPr>
          <p:cNvPr id="3" name="Subtitle 2"/>
          <p:cNvSpPr>
            <a:spLocks noGrp="1"/>
          </p:cNvSpPr>
          <p:nvPr>
            <p:ph type="subTitle" idx="1"/>
          </p:nvPr>
        </p:nvSpPr>
        <p:spPr/>
        <p:txBody>
          <a:bodyPr/>
          <a:lstStyle/>
          <a:p>
            <a:endParaRPr lang="id-ID"/>
          </a:p>
        </p:txBody>
      </p:sp>
    </p:spTree>
    <p:extLst>
      <p:ext uri="{BB962C8B-B14F-4D97-AF65-F5344CB8AC3E}">
        <p14:creationId xmlns:p14="http://schemas.microsoft.com/office/powerpoint/2010/main" val="290033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85000" lnSpcReduction="10000"/>
          </a:bodyPr>
          <a:lstStyle/>
          <a:p>
            <a:r>
              <a:rPr lang="id-ID" dirty="0"/>
              <a:t>Rumah sakit merupakan institusi pelayanan bidang kesehatan dengan bidang preventif (pencegahan), kuratif (pengobatan), rehabilitatif maupun promotif. Kegiatan dari rumah sakit menghasilkan limbah baik itu limbah padat, limbah cair maupun </a:t>
            </a:r>
            <a:r>
              <a:rPr lang="id-ID" dirty="0" smtClean="0"/>
              <a:t>gas</a:t>
            </a:r>
            <a:endParaRPr lang="en-US" dirty="0" smtClean="0"/>
          </a:p>
          <a:p>
            <a:r>
              <a:rPr lang="id-ID" dirty="0" smtClean="0"/>
              <a:t>Limbah </a:t>
            </a:r>
            <a:r>
              <a:rPr lang="id-ID" dirty="0"/>
              <a:t>cair rumah sakit merupakan limbah infeksius yang masih perlu pengelolaan sebelum dibuang ke lingkungan, hal ini dikarenakan limbah dari kegiatan rumah sakit tergolong limbah B3 yaitu limbah yang bersifat infeksius, radioaktif, korosif dan kemungkinan mudah </a:t>
            </a:r>
            <a:r>
              <a:rPr lang="id-ID" dirty="0" smtClean="0"/>
              <a:t>terbakar</a:t>
            </a:r>
            <a:endParaRPr lang="en-US" dirty="0" smtClean="0"/>
          </a:p>
        </p:txBody>
      </p:sp>
    </p:spTree>
    <p:extLst>
      <p:ext uri="{BB962C8B-B14F-4D97-AF65-F5344CB8AC3E}">
        <p14:creationId xmlns:p14="http://schemas.microsoft.com/office/powerpoint/2010/main" val="2675370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normAutofit/>
          </a:bodyPr>
          <a:lstStyle/>
          <a:p>
            <a:pPr marL="0" indent="0" algn="ctr">
              <a:buNone/>
            </a:pPr>
            <a:r>
              <a:rPr lang="en-US" sz="8000" dirty="0" err="1" smtClean="0"/>
              <a:t>Terimakasih</a:t>
            </a:r>
            <a:r>
              <a:rPr lang="en-US" sz="8000" dirty="0" smtClean="0"/>
              <a:t> </a:t>
            </a:r>
            <a:endParaRPr lang="id-ID" sz="8000" dirty="0"/>
          </a:p>
        </p:txBody>
      </p:sp>
    </p:spTree>
    <p:extLst>
      <p:ext uri="{BB962C8B-B14F-4D97-AF65-F5344CB8AC3E}">
        <p14:creationId xmlns:p14="http://schemas.microsoft.com/office/powerpoint/2010/main" val="412114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Pendahuluan</a:t>
            </a:r>
            <a:endParaRPr lang="id-ID" dirty="0"/>
          </a:p>
        </p:txBody>
      </p:sp>
      <p:sp>
        <p:nvSpPr>
          <p:cNvPr id="3" name="Content Placeholder 2"/>
          <p:cNvSpPr>
            <a:spLocks noGrp="1"/>
          </p:cNvSpPr>
          <p:nvPr>
            <p:ph idx="1"/>
          </p:nvPr>
        </p:nvSpPr>
        <p:spPr/>
        <p:txBody>
          <a:bodyPr>
            <a:normAutofit lnSpcReduction="10000"/>
          </a:bodyPr>
          <a:lstStyle/>
          <a:p>
            <a:r>
              <a:rPr lang="en-US" dirty="0" err="1" smtClean="0"/>
              <a:t>Bioteknologi</a:t>
            </a:r>
            <a:r>
              <a:rPr lang="en-US" dirty="0" smtClean="0"/>
              <a:t> </a:t>
            </a:r>
            <a:r>
              <a:rPr lang="en-US" dirty="0" err="1" smtClean="0"/>
              <a:t>Kedokteran</a:t>
            </a:r>
            <a:r>
              <a:rPr lang="en-US" dirty="0" smtClean="0"/>
              <a:t> </a:t>
            </a:r>
            <a:r>
              <a:rPr lang="en-US" dirty="0" err="1" smtClean="0"/>
              <a:t>meliputi</a:t>
            </a:r>
            <a:r>
              <a:rPr lang="en-US" dirty="0" smtClean="0"/>
              <a:t> diagnosis, </a:t>
            </a:r>
            <a:r>
              <a:rPr lang="en-US" dirty="0" err="1" smtClean="0"/>
              <a:t>preventif</a:t>
            </a:r>
            <a:r>
              <a:rPr lang="en-US" dirty="0" smtClean="0"/>
              <a:t> </a:t>
            </a:r>
            <a:r>
              <a:rPr lang="en-US" dirty="0" err="1" smtClean="0"/>
              <a:t>dan</a:t>
            </a:r>
            <a:r>
              <a:rPr lang="en-US" dirty="0" smtClean="0"/>
              <a:t> </a:t>
            </a:r>
            <a:r>
              <a:rPr lang="en-US" dirty="0" err="1" smtClean="0"/>
              <a:t>pengobatan</a:t>
            </a:r>
            <a:r>
              <a:rPr lang="en-US" dirty="0" smtClean="0"/>
              <a:t> (</a:t>
            </a:r>
            <a:r>
              <a:rPr lang="en-US" dirty="0" err="1" smtClean="0"/>
              <a:t>terapi</a:t>
            </a:r>
            <a:r>
              <a:rPr lang="en-US" dirty="0" smtClean="0"/>
              <a:t>)</a:t>
            </a:r>
          </a:p>
          <a:p>
            <a:r>
              <a:rPr lang="en-US" dirty="0" err="1" smtClean="0"/>
              <a:t>Bioteknologi</a:t>
            </a:r>
            <a:r>
              <a:rPr lang="en-US" dirty="0" smtClean="0"/>
              <a:t> </a:t>
            </a:r>
            <a:r>
              <a:rPr lang="en-US" dirty="0" err="1" smtClean="0"/>
              <a:t>kedokteran</a:t>
            </a:r>
            <a:r>
              <a:rPr lang="en-US" dirty="0" smtClean="0"/>
              <a:t> </a:t>
            </a:r>
            <a:r>
              <a:rPr lang="en-US" dirty="0" err="1" smtClean="0"/>
              <a:t>akan</a:t>
            </a:r>
            <a:r>
              <a:rPr lang="en-US" dirty="0" smtClean="0"/>
              <a:t> </a:t>
            </a:r>
            <a:r>
              <a:rPr lang="en-US" dirty="0" err="1" smtClean="0"/>
              <a:t>melibatkan</a:t>
            </a:r>
            <a:r>
              <a:rPr lang="en-US" dirty="0"/>
              <a:t> </a:t>
            </a:r>
            <a:r>
              <a:rPr lang="en-US" dirty="0" smtClean="0"/>
              <a:t>factor </a:t>
            </a:r>
            <a:r>
              <a:rPr lang="en-US" dirty="0" err="1" smtClean="0"/>
              <a:t>hayati</a:t>
            </a:r>
            <a:r>
              <a:rPr lang="en-US" dirty="0"/>
              <a:t>.</a:t>
            </a:r>
            <a:endParaRPr lang="en-US" dirty="0" smtClean="0"/>
          </a:p>
          <a:p>
            <a:r>
              <a:rPr lang="en-US" dirty="0" err="1" smtClean="0"/>
              <a:t>Namun</a:t>
            </a:r>
            <a:r>
              <a:rPr lang="en-US" dirty="0" smtClean="0"/>
              <a:t> </a:t>
            </a:r>
            <a:r>
              <a:rPr lang="en-US" dirty="0" err="1" smtClean="0"/>
              <a:t>harus</a:t>
            </a:r>
            <a:r>
              <a:rPr lang="en-US" dirty="0" smtClean="0"/>
              <a:t> </a:t>
            </a:r>
            <a:r>
              <a:rPr lang="en-US" dirty="0" err="1" smtClean="0"/>
              <a:t>diperhatikan</a:t>
            </a:r>
            <a:r>
              <a:rPr lang="en-US" dirty="0" smtClean="0"/>
              <a:t> </a:t>
            </a:r>
            <a:r>
              <a:rPr lang="en-US" dirty="0" err="1" smtClean="0"/>
              <a:t>Keselamatannya</a:t>
            </a:r>
            <a:r>
              <a:rPr lang="en-US" dirty="0" smtClean="0"/>
              <a:t>, factor </a:t>
            </a:r>
            <a:r>
              <a:rPr lang="en-US" dirty="0" err="1" smtClean="0"/>
              <a:t>hayati</a:t>
            </a:r>
            <a:r>
              <a:rPr lang="en-US" dirty="0" smtClean="0"/>
              <a:t> </a:t>
            </a:r>
            <a:r>
              <a:rPr lang="en-US" dirty="0" err="1" smtClean="0"/>
              <a:t>meliputi</a:t>
            </a:r>
            <a:r>
              <a:rPr lang="en-US" dirty="0" smtClean="0"/>
              <a:t> :</a:t>
            </a:r>
          </a:p>
          <a:p>
            <a:pPr lvl="1"/>
            <a:r>
              <a:rPr lang="en-US" dirty="0" err="1" smtClean="0"/>
              <a:t>Manusia</a:t>
            </a:r>
            <a:r>
              <a:rPr lang="en-US" dirty="0" smtClean="0"/>
              <a:t> (</a:t>
            </a:r>
            <a:r>
              <a:rPr lang="en-US" dirty="0" err="1" smtClean="0"/>
              <a:t>peneliti</a:t>
            </a:r>
            <a:r>
              <a:rPr lang="en-US" dirty="0" smtClean="0"/>
              <a:t>, </a:t>
            </a:r>
            <a:r>
              <a:rPr lang="en-US" dirty="0" err="1" smtClean="0"/>
              <a:t>pengguna</a:t>
            </a:r>
            <a:r>
              <a:rPr lang="en-US" dirty="0" smtClean="0"/>
              <a:t>, </a:t>
            </a:r>
            <a:r>
              <a:rPr lang="en-US" dirty="0" err="1" smtClean="0"/>
              <a:t>dan</a:t>
            </a:r>
            <a:r>
              <a:rPr lang="en-US" dirty="0" smtClean="0"/>
              <a:t> </a:t>
            </a:r>
            <a:r>
              <a:rPr lang="en-US" dirty="0" err="1" smtClean="0"/>
              <a:t>tenaga</a:t>
            </a:r>
            <a:r>
              <a:rPr lang="en-US" dirty="0" smtClean="0"/>
              <a:t> </a:t>
            </a:r>
            <a:r>
              <a:rPr lang="en-US" dirty="0" err="1" smtClean="0"/>
              <a:t>medis</a:t>
            </a:r>
            <a:r>
              <a:rPr lang="en-US" dirty="0" smtClean="0"/>
              <a:t>)</a:t>
            </a:r>
          </a:p>
          <a:p>
            <a:pPr lvl="1"/>
            <a:r>
              <a:rPr lang="en-US" dirty="0" err="1" smtClean="0"/>
              <a:t>Bahan</a:t>
            </a:r>
            <a:r>
              <a:rPr lang="en-US" dirty="0" smtClean="0"/>
              <a:t> </a:t>
            </a:r>
            <a:r>
              <a:rPr lang="en-US" dirty="0" err="1" smtClean="0"/>
              <a:t>organisme</a:t>
            </a:r>
            <a:r>
              <a:rPr lang="en-US" dirty="0" smtClean="0"/>
              <a:t> yang </a:t>
            </a:r>
            <a:r>
              <a:rPr lang="en-US" dirty="0" err="1" smtClean="0"/>
              <a:t>akan</a:t>
            </a:r>
            <a:r>
              <a:rPr lang="en-US" dirty="0" smtClean="0"/>
              <a:t> </a:t>
            </a:r>
            <a:r>
              <a:rPr lang="en-US" dirty="0" err="1" smtClean="0"/>
              <a:t>digunakan</a:t>
            </a:r>
            <a:endParaRPr lang="en-US" dirty="0" smtClean="0"/>
          </a:p>
          <a:p>
            <a:pPr lvl="1"/>
            <a:r>
              <a:rPr lang="en-US" dirty="0" err="1" smtClean="0"/>
              <a:t>Lingkungan</a:t>
            </a:r>
            <a:r>
              <a:rPr lang="en-US" dirty="0" smtClean="0"/>
              <a:t> </a:t>
            </a:r>
          </a:p>
        </p:txBody>
      </p:sp>
    </p:spTree>
    <p:extLst>
      <p:ext uri="{BB962C8B-B14F-4D97-AF65-F5344CB8AC3E}">
        <p14:creationId xmlns:p14="http://schemas.microsoft.com/office/powerpoint/2010/main" val="215789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Faktor</a:t>
            </a:r>
            <a:r>
              <a:rPr lang="en-US" dirty="0" smtClean="0"/>
              <a:t> </a:t>
            </a:r>
            <a:r>
              <a:rPr lang="en-US" dirty="0" err="1" smtClean="0"/>
              <a:t>hayati</a:t>
            </a:r>
            <a:r>
              <a:rPr lang="en-US" dirty="0" smtClean="0"/>
              <a:t> (</a:t>
            </a:r>
            <a:r>
              <a:rPr lang="en-US" dirty="0" err="1" smtClean="0"/>
              <a:t>manusia</a:t>
            </a:r>
            <a:r>
              <a:rPr lang="en-US" dirty="0" smtClean="0"/>
              <a:t>)</a:t>
            </a:r>
            <a:endParaRPr lang="id-ID" dirty="0"/>
          </a:p>
        </p:txBody>
      </p:sp>
      <p:sp>
        <p:nvSpPr>
          <p:cNvPr id="3" name="Content Placeholder 2"/>
          <p:cNvSpPr>
            <a:spLocks noGrp="1"/>
          </p:cNvSpPr>
          <p:nvPr>
            <p:ph idx="1"/>
          </p:nvPr>
        </p:nvSpPr>
        <p:spPr>
          <a:xfrm>
            <a:off x="467544" y="1700808"/>
            <a:ext cx="3744416" cy="4525963"/>
          </a:xfrm>
        </p:spPr>
        <p:txBody>
          <a:bodyPr>
            <a:normAutofit fontScale="85000" lnSpcReduction="20000"/>
          </a:bodyPr>
          <a:lstStyle/>
          <a:p>
            <a:r>
              <a:rPr lang="en-US" dirty="0" err="1" smtClean="0"/>
              <a:t>Peneliti</a:t>
            </a:r>
            <a:r>
              <a:rPr lang="en-US" dirty="0" smtClean="0"/>
              <a:t> :</a:t>
            </a:r>
          </a:p>
          <a:p>
            <a:pPr lvl="1"/>
            <a:r>
              <a:rPr lang="en-US" dirty="0" smtClean="0"/>
              <a:t>Biosafety </a:t>
            </a:r>
            <a:r>
              <a:rPr lang="en-US" dirty="0" err="1" smtClean="0"/>
              <a:t>dan</a:t>
            </a:r>
            <a:r>
              <a:rPr lang="en-US" dirty="0" smtClean="0"/>
              <a:t> biosecurity di </a:t>
            </a:r>
            <a:r>
              <a:rPr lang="en-US" dirty="0" err="1" smtClean="0"/>
              <a:t>laboratorium</a:t>
            </a:r>
            <a:r>
              <a:rPr lang="en-US" dirty="0" smtClean="0"/>
              <a:t> </a:t>
            </a:r>
            <a:r>
              <a:rPr lang="en-US" dirty="0" err="1" smtClean="0"/>
              <a:t>serta</a:t>
            </a:r>
            <a:r>
              <a:rPr lang="en-US" dirty="0" smtClean="0"/>
              <a:t> </a:t>
            </a:r>
            <a:r>
              <a:rPr lang="en-US" dirty="0" err="1" smtClean="0"/>
              <a:t>dalam</a:t>
            </a:r>
            <a:r>
              <a:rPr lang="en-US" dirty="0" smtClean="0"/>
              <a:t> </a:t>
            </a:r>
            <a:r>
              <a:rPr lang="en-US" dirty="0" err="1" smtClean="0"/>
              <a:t>pengambilan</a:t>
            </a:r>
            <a:r>
              <a:rPr lang="en-US" dirty="0" smtClean="0"/>
              <a:t> </a:t>
            </a:r>
            <a:r>
              <a:rPr lang="en-US" dirty="0" err="1" smtClean="0"/>
              <a:t>sampel</a:t>
            </a:r>
            <a:r>
              <a:rPr lang="en-US" dirty="0" smtClean="0"/>
              <a:t> </a:t>
            </a:r>
            <a:endParaRPr lang="en-US" dirty="0"/>
          </a:p>
          <a:p>
            <a:pPr lvl="1"/>
            <a:r>
              <a:rPr lang="en-US" dirty="0" err="1" smtClean="0"/>
              <a:t>Sebutkan</a:t>
            </a:r>
            <a:r>
              <a:rPr lang="en-US" dirty="0" smtClean="0"/>
              <a:t> </a:t>
            </a:r>
            <a:r>
              <a:rPr lang="en-US" dirty="0" err="1" smtClean="0"/>
              <a:t>apa</a:t>
            </a:r>
            <a:r>
              <a:rPr lang="en-US" dirty="0" smtClean="0"/>
              <a:t> </a:t>
            </a:r>
            <a:r>
              <a:rPr lang="en-US" dirty="0" err="1" smtClean="0"/>
              <a:t>saja</a:t>
            </a:r>
            <a:r>
              <a:rPr lang="en-US" dirty="0" smtClean="0"/>
              <a:t> </a:t>
            </a:r>
            <a:r>
              <a:rPr lang="en-US" dirty="0" err="1" smtClean="0"/>
              <a:t>kelengkapan</a:t>
            </a:r>
            <a:r>
              <a:rPr lang="en-US" dirty="0" smtClean="0"/>
              <a:t> K3 </a:t>
            </a:r>
            <a:r>
              <a:rPr lang="en-US" dirty="0" err="1" smtClean="0"/>
              <a:t>untuk</a:t>
            </a:r>
            <a:r>
              <a:rPr lang="en-US" dirty="0" smtClean="0"/>
              <a:t> </a:t>
            </a:r>
            <a:r>
              <a:rPr lang="en-US" dirty="0" err="1" smtClean="0"/>
              <a:t>seorang</a:t>
            </a:r>
            <a:r>
              <a:rPr lang="en-US" dirty="0" smtClean="0"/>
              <a:t> </a:t>
            </a:r>
            <a:r>
              <a:rPr lang="en-US" dirty="0" err="1" smtClean="0"/>
              <a:t>peneliti</a:t>
            </a:r>
            <a:r>
              <a:rPr lang="en-US" dirty="0" smtClean="0"/>
              <a:t> </a:t>
            </a:r>
            <a:r>
              <a:rPr lang="en-US" dirty="0" err="1" smtClean="0"/>
              <a:t>dalam</a:t>
            </a:r>
            <a:r>
              <a:rPr lang="en-US" dirty="0" smtClean="0"/>
              <a:t> </a:t>
            </a:r>
            <a:r>
              <a:rPr lang="en-US" dirty="0" err="1" smtClean="0"/>
              <a:t>laboratorium</a:t>
            </a:r>
            <a:r>
              <a:rPr lang="en-US" dirty="0" smtClean="0"/>
              <a:t> yang </a:t>
            </a:r>
            <a:r>
              <a:rPr lang="en-US" dirty="0" err="1" smtClean="0"/>
              <a:t>mengandung</a:t>
            </a:r>
            <a:r>
              <a:rPr lang="en-US" dirty="0" smtClean="0"/>
              <a:t> </a:t>
            </a:r>
            <a:r>
              <a:rPr lang="en-US" dirty="0" err="1" smtClean="0"/>
              <a:t>bahan</a:t>
            </a:r>
            <a:r>
              <a:rPr lang="en-US" dirty="0" smtClean="0"/>
              <a:t> yang </a:t>
            </a:r>
            <a:r>
              <a:rPr lang="en-US" dirty="0" err="1" smtClean="0"/>
              <a:t>bersifat</a:t>
            </a:r>
            <a:r>
              <a:rPr lang="en-US" dirty="0" smtClean="0"/>
              <a:t> </a:t>
            </a:r>
            <a:r>
              <a:rPr lang="en-US" dirty="0" err="1" smtClean="0"/>
              <a:t>infeksius</a:t>
            </a:r>
            <a:r>
              <a:rPr lang="en-US" dirty="0" smtClean="0"/>
              <a:t> ?</a:t>
            </a:r>
            <a:endParaRPr lang="id-ID"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141" t="21444" r="46638" b="44845"/>
          <a:stretch/>
        </p:blipFill>
        <p:spPr bwMode="auto">
          <a:xfrm>
            <a:off x="4427984" y="1916832"/>
            <a:ext cx="4290947" cy="2881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42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Pengelolaan keamanan dan keselamatan hayati </a:t>
            </a:r>
            <a:r>
              <a:rPr lang="id-ID" i="1" dirty="0"/>
              <a:t>(biosafety dan biosecurity) </a:t>
            </a:r>
            <a:r>
              <a:rPr lang="id-ID" dirty="0"/>
              <a:t>dalam penanganan material biologik di laboratorium juga menjadi sangat penting dalam rangka menghindari transmisi atau kebocoran biomaterial infeksius yang bisa membahayakan kesehatan masyarakat.</a:t>
            </a:r>
          </a:p>
        </p:txBody>
      </p:sp>
    </p:spTree>
    <p:extLst>
      <p:ext uri="{BB962C8B-B14F-4D97-AF65-F5344CB8AC3E}">
        <p14:creationId xmlns:p14="http://schemas.microsoft.com/office/powerpoint/2010/main" val="1855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err="1" smtClean="0"/>
              <a:t>Manusia</a:t>
            </a:r>
            <a:r>
              <a:rPr lang="en-US" dirty="0" smtClean="0"/>
              <a:t> </a:t>
            </a:r>
            <a:r>
              <a:rPr lang="en-US" dirty="0" err="1" smtClean="0"/>
              <a:t>sebagai</a:t>
            </a:r>
            <a:r>
              <a:rPr lang="en-US" dirty="0" smtClean="0"/>
              <a:t> </a:t>
            </a:r>
            <a:r>
              <a:rPr lang="en-US" dirty="0" err="1" smtClean="0"/>
              <a:t>pengguna</a:t>
            </a:r>
            <a:r>
              <a:rPr lang="en-US" dirty="0" smtClean="0"/>
              <a:t> </a:t>
            </a:r>
            <a:r>
              <a:rPr lang="en-US" dirty="0" err="1" smtClean="0"/>
              <a:t>produk</a:t>
            </a:r>
            <a:r>
              <a:rPr lang="en-US" dirty="0" smtClean="0"/>
              <a:t> </a:t>
            </a:r>
            <a:r>
              <a:rPr lang="en-US" dirty="0" err="1" smtClean="0"/>
              <a:t>Bioteknologi</a:t>
            </a:r>
            <a:endParaRPr lang="id-ID" dirty="0"/>
          </a:p>
        </p:txBody>
      </p:sp>
      <p:pic>
        <p:nvPicPr>
          <p:cNvPr id="2050" name="Picture 2" descr="Image result for pasien MR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8536" y="1628800"/>
            <a:ext cx="4236336" cy="291702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26020" t="29367" r="27201" b="24925"/>
          <a:stretch/>
        </p:blipFill>
        <p:spPr bwMode="auto">
          <a:xfrm>
            <a:off x="4644008" y="2492896"/>
            <a:ext cx="4320480" cy="2186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5013176"/>
            <a:ext cx="7920880" cy="830997"/>
          </a:xfrm>
          <a:prstGeom prst="rect">
            <a:avLst/>
          </a:prstGeom>
          <a:noFill/>
        </p:spPr>
        <p:txBody>
          <a:bodyPr wrap="square" rtlCol="0">
            <a:spAutoFit/>
          </a:bodyPr>
          <a:lstStyle/>
          <a:p>
            <a:r>
              <a:rPr lang="en-US" sz="2400" dirty="0" err="1" smtClean="0"/>
              <a:t>Adakah</a:t>
            </a:r>
            <a:r>
              <a:rPr lang="en-US" sz="2400" dirty="0" smtClean="0"/>
              <a:t> UU yang </a:t>
            </a:r>
            <a:r>
              <a:rPr lang="en-US" sz="2400" dirty="0" err="1" smtClean="0"/>
              <a:t>melindungi</a:t>
            </a:r>
            <a:r>
              <a:rPr lang="en-US" sz="2400" dirty="0" smtClean="0"/>
              <a:t> </a:t>
            </a:r>
            <a:r>
              <a:rPr lang="en-US" sz="2400" dirty="0" err="1" smtClean="0"/>
              <a:t>keselamatan</a:t>
            </a:r>
            <a:r>
              <a:rPr lang="en-US" sz="2400" dirty="0" smtClean="0"/>
              <a:t> </a:t>
            </a:r>
            <a:r>
              <a:rPr lang="en-US" sz="2400" dirty="0" err="1" smtClean="0"/>
              <a:t>pasien</a:t>
            </a:r>
            <a:r>
              <a:rPr lang="en-US" sz="2400" dirty="0" smtClean="0"/>
              <a:t> </a:t>
            </a:r>
            <a:r>
              <a:rPr lang="en-US" sz="2400" dirty="0" err="1" smtClean="0"/>
              <a:t>dalam</a:t>
            </a:r>
            <a:r>
              <a:rPr lang="en-US" sz="2400" dirty="0" smtClean="0"/>
              <a:t> </a:t>
            </a:r>
            <a:r>
              <a:rPr lang="en-US" sz="2400" dirty="0" err="1" smtClean="0"/>
              <a:t>pengobatan</a:t>
            </a:r>
            <a:r>
              <a:rPr lang="en-US" sz="2400" dirty="0" smtClean="0"/>
              <a:t> </a:t>
            </a:r>
            <a:r>
              <a:rPr lang="en-US" sz="2400" dirty="0" err="1" smtClean="0"/>
              <a:t>dan</a:t>
            </a:r>
            <a:r>
              <a:rPr lang="en-US" sz="2400" dirty="0" smtClean="0"/>
              <a:t> </a:t>
            </a:r>
            <a:r>
              <a:rPr lang="en-US" sz="2400" dirty="0" err="1" smtClean="0"/>
              <a:t>terapi</a:t>
            </a:r>
            <a:r>
              <a:rPr lang="en-US" sz="2400" dirty="0" smtClean="0"/>
              <a:t> ?</a:t>
            </a:r>
            <a:endParaRPr lang="id-ID" sz="2400" dirty="0"/>
          </a:p>
        </p:txBody>
      </p:sp>
    </p:spTree>
    <p:extLst>
      <p:ext uri="{BB962C8B-B14F-4D97-AF65-F5344CB8AC3E}">
        <p14:creationId xmlns:p14="http://schemas.microsoft.com/office/powerpoint/2010/main" val="248496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Para pihak menyadari pentingnya akses dan alih teknologi di bidang bioteknologi serta pengaturan hak hak intelektual yang berkaitan dengan produk hasil bioteknologi yang biasa disebut OHMG (Organisme Hasil Modifikasi Genetis). </a:t>
            </a:r>
            <a:endParaRPr lang="en-US" dirty="0" smtClean="0"/>
          </a:p>
          <a:p>
            <a:r>
              <a:rPr lang="id-ID" dirty="0" smtClean="0"/>
              <a:t>Hal ini diatur dalam pasal 16 mengenai akses pada teknologi dan alih teknologi.</a:t>
            </a:r>
            <a:endParaRPr lang="id-ID" dirty="0"/>
          </a:p>
        </p:txBody>
      </p:sp>
    </p:spTree>
    <p:extLst>
      <p:ext uri="{BB962C8B-B14F-4D97-AF65-F5344CB8AC3E}">
        <p14:creationId xmlns:p14="http://schemas.microsoft.com/office/powerpoint/2010/main" val="3983397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smtClean="0"/>
              <a:t>Manusia</a:t>
            </a:r>
            <a:r>
              <a:rPr lang="en-US" dirty="0" smtClean="0"/>
              <a:t> (</a:t>
            </a:r>
            <a:r>
              <a:rPr lang="en-US" dirty="0" err="1" smtClean="0"/>
              <a:t>tenaga</a:t>
            </a:r>
            <a:r>
              <a:rPr lang="en-US" dirty="0" smtClean="0"/>
              <a:t> </a:t>
            </a:r>
            <a:r>
              <a:rPr lang="en-US" dirty="0" err="1" smtClean="0"/>
              <a:t>medis</a:t>
            </a:r>
            <a:r>
              <a:rPr lang="en-US" dirty="0" smtClean="0"/>
              <a:t>)</a:t>
            </a:r>
            <a:endParaRPr lang="id-ID" dirty="0"/>
          </a:p>
        </p:txBody>
      </p:sp>
      <p:pic>
        <p:nvPicPr>
          <p:cNvPr id="3074" name="Picture 2" descr="ilusrasi tenaga medis. google sour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27784" y="1412776"/>
            <a:ext cx="5712925" cy="33452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3568" y="4941168"/>
            <a:ext cx="7632848" cy="954107"/>
          </a:xfrm>
          <a:prstGeom prst="rect">
            <a:avLst/>
          </a:prstGeom>
          <a:noFill/>
        </p:spPr>
        <p:txBody>
          <a:bodyPr wrap="square" rtlCol="0">
            <a:spAutoFit/>
          </a:bodyPr>
          <a:lstStyle/>
          <a:p>
            <a:r>
              <a:rPr lang="en-US" sz="2800" dirty="0" err="1" smtClean="0"/>
              <a:t>Apa</a:t>
            </a:r>
            <a:r>
              <a:rPr lang="en-US" sz="2800" dirty="0" smtClean="0"/>
              <a:t> </a:t>
            </a:r>
            <a:r>
              <a:rPr lang="en-US" sz="2800" dirty="0" err="1" smtClean="0"/>
              <a:t>saja</a:t>
            </a:r>
            <a:r>
              <a:rPr lang="en-US" sz="2800" dirty="0" smtClean="0"/>
              <a:t> yang </a:t>
            </a:r>
            <a:r>
              <a:rPr lang="en-US" sz="2800" dirty="0" err="1" smtClean="0"/>
              <a:t>bisa</a:t>
            </a:r>
            <a:r>
              <a:rPr lang="en-US" sz="2800" dirty="0" smtClean="0"/>
              <a:t> </a:t>
            </a:r>
            <a:r>
              <a:rPr lang="en-US" sz="2800" dirty="0" err="1" smtClean="0"/>
              <a:t>menjadi</a:t>
            </a:r>
            <a:r>
              <a:rPr lang="en-US" sz="2800" dirty="0" smtClean="0"/>
              <a:t> </a:t>
            </a:r>
            <a:r>
              <a:rPr lang="en-US" sz="2800" dirty="0" err="1" smtClean="0"/>
              <a:t>resiko</a:t>
            </a:r>
            <a:r>
              <a:rPr lang="en-US" sz="2800" dirty="0" smtClean="0"/>
              <a:t> </a:t>
            </a:r>
            <a:r>
              <a:rPr lang="en-US" sz="2800" dirty="0" err="1" smtClean="0"/>
              <a:t>seorang</a:t>
            </a:r>
            <a:r>
              <a:rPr lang="en-US" sz="2800" dirty="0" smtClean="0"/>
              <a:t> </a:t>
            </a:r>
            <a:r>
              <a:rPr lang="en-US" sz="2800" dirty="0" err="1" smtClean="0"/>
              <a:t>tenaga</a:t>
            </a:r>
            <a:r>
              <a:rPr lang="en-US" sz="2800" dirty="0" smtClean="0"/>
              <a:t> </a:t>
            </a:r>
            <a:r>
              <a:rPr lang="en-US" sz="2800" dirty="0" err="1" smtClean="0"/>
              <a:t>medis</a:t>
            </a:r>
            <a:r>
              <a:rPr lang="en-US" sz="2800" dirty="0" smtClean="0"/>
              <a:t> </a:t>
            </a:r>
            <a:r>
              <a:rPr lang="en-US" sz="2800" dirty="0" err="1" smtClean="0"/>
              <a:t>dalam</a:t>
            </a:r>
            <a:r>
              <a:rPr lang="en-US" sz="2800" dirty="0" smtClean="0"/>
              <a:t> </a:t>
            </a:r>
            <a:r>
              <a:rPr lang="en-US" sz="2800" dirty="0" err="1" smtClean="0"/>
              <a:t>penanganan</a:t>
            </a:r>
            <a:r>
              <a:rPr lang="en-US" sz="2800" dirty="0" smtClean="0"/>
              <a:t> </a:t>
            </a:r>
            <a:r>
              <a:rPr lang="en-US" sz="2800" dirty="0" err="1" smtClean="0"/>
              <a:t>pasien</a:t>
            </a:r>
            <a:r>
              <a:rPr lang="en-US" sz="2800" dirty="0" smtClean="0"/>
              <a:t>?</a:t>
            </a:r>
            <a:endParaRPr lang="id-ID" sz="2800" dirty="0"/>
          </a:p>
        </p:txBody>
      </p:sp>
    </p:spTree>
    <p:extLst>
      <p:ext uri="{BB962C8B-B14F-4D97-AF65-F5344CB8AC3E}">
        <p14:creationId xmlns:p14="http://schemas.microsoft.com/office/powerpoint/2010/main" val="1669671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err="1" smtClean="0"/>
              <a:t>Bahan</a:t>
            </a:r>
            <a:r>
              <a:rPr lang="en-US" dirty="0" smtClean="0"/>
              <a:t> </a:t>
            </a:r>
            <a:r>
              <a:rPr lang="en-US" dirty="0" err="1" smtClean="0"/>
              <a:t>organisme</a:t>
            </a:r>
            <a:r>
              <a:rPr lang="en-US" dirty="0" smtClean="0"/>
              <a:t> yang </a:t>
            </a:r>
            <a:r>
              <a:rPr lang="en-US" dirty="0" err="1" smtClean="0"/>
              <a:t>menjadi</a:t>
            </a:r>
            <a:r>
              <a:rPr lang="en-US" dirty="0" smtClean="0"/>
              <a:t> </a:t>
            </a:r>
            <a:r>
              <a:rPr lang="en-US" dirty="0" err="1" smtClean="0"/>
              <a:t>sampel</a:t>
            </a:r>
            <a:r>
              <a:rPr lang="en-US" dirty="0" smtClean="0"/>
              <a:t> </a:t>
            </a:r>
            <a:r>
              <a:rPr lang="en-US" dirty="0" err="1" smtClean="0"/>
              <a:t>penelitian</a:t>
            </a:r>
            <a:endParaRPr lang="id-ID" dirty="0"/>
          </a:p>
        </p:txBody>
      </p:sp>
      <p:pic>
        <p:nvPicPr>
          <p:cNvPr id="1026" name="Picture 2" descr="Image result for tikus percobaan">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563888" y="2830084"/>
            <a:ext cx="4680520" cy="28411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anaman percobaa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568" y="1556792"/>
            <a:ext cx="3816424" cy="25465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4293096"/>
            <a:ext cx="3528392" cy="1384995"/>
          </a:xfrm>
          <a:prstGeom prst="rect">
            <a:avLst/>
          </a:prstGeom>
          <a:noFill/>
        </p:spPr>
        <p:txBody>
          <a:bodyPr wrap="square" rtlCol="0">
            <a:spAutoFit/>
          </a:bodyPr>
          <a:lstStyle/>
          <a:p>
            <a:r>
              <a:rPr lang="en-US" sz="2800" dirty="0" err="1" smtClean="0"/>
              <a:t>Bagaimana</a:t>
            </a:r>
            <a:r>
              <a:rPr lang="en-US" sz="2800" dirty="0" smtClean="0"/>
              <a:t> </a:t>
            </a:r>
            <a:r>
              <a:rPr lang="en-US" sz="2800" dirty="0" err="1" smtClean="0"/>
              <a:t>etika</a:t>
            </a:r>
            <a:r>
              <a:rPr lang="en-US" sz="2800" dirty="0" smtClean="0"/>
              <a:t> </a:t>
            </a:r>
            <a:r>
              <a:rPr lang="en-US" sz="2800" dirty="0" err="1" smtClean="0"/>
              <a:t>menggunakan</a:t>
            </a:r>
            <a:r>
              <a:rPr lang="en-US" sz="2800" dirty="0" smtClean="0"/>
              <a:t> </a:t>
            </a:r>
            <a:r>
              <a:rPr lang="en-US" sz="2800" dirty="0" err="1" smtClean="0"/>
              <a:t>hewan</a:t>
            </a:r>
            <a:r>
              <a:rPr lang="en-US" sz="2800" dirty="0" smtClean="0"/>
              <a:t> </a:t>
            </a:r>
            <a:r>
              <a:rPr lang="en-US" sz="2800" dirty="0" err="1" smtClean="0"/>
              <a:t>dan</a:t>
            </a:r>
            <a:r>
              <a:rPr lang="en-US" sz="2800" dirty="0" smtClean="0"/>
              <a:t> </a:t>
            </a:r>
            <a:r>
              <a:rPr lang="en-US" sz="2800" dirty="0" err="1" smtClean="0"/>
              <a:t>tanaman</a:t>
            </a:r>
            <a:r>
              <a:rPr lang="en-US" sz="2800" dirty="0" smtClean="0"/>
              <a:t> </a:t>
            </a:r>
            <a:r>
              <a:rPr lang="en-US" sz="2800" dirty="0" err="1" smtClean="0"/>
              <a:t>coba</a:t>
            </a:r>
            <a:r>
              <a:rPr lang="en-US" sz="2800" dirty="0" smtClean="0"/>
              <a:t> ?</a:t>
            </a:r>
            <a:endParaRPr lang="id-ID" sz="2800" dirty="0"/>
          </a:p>
        </p:txBody>
      </p:sp>
    </p:spTree>
    <p:extLst>
      <p:ext uri="{BB962C8B-B14F-4D97-AF65-F5344CB8AC3E}">
        <p14:creationId xmlns:p14="http://schemas.microsoft.com/office/powerpoint/2010/main" val="327335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err="1" smtClean="0"/>
              <a:t>Lingkungan</a:t>
            </a:r>
            <a:r>
              <a:rPr lang="en-US" dirty="0" smtClean="0"/>
              <a:t> </a:t>
            </a:r>
            <a:r>
              <a:rPr lang="en-US" dirty="0" err="1" smtClean="0"/>
              <a:t>dampak</a:t>
            </a:r>
            <a:r>
              <a:rPr lang="en-US" dirty="0" smtClean="0"/>
              <a:t> </a:t>
            </a:r>
            <a:r>
              <a:rPr lang="en-US" dirty="0" err="1" smtClean="0"/>
              <a:t>bioteknologi</a:t>
            </a:r>
            <a:r>
              <a:rPr lang="en-US" dirty="0" smtClean="0"/>
              <a:t> </a:t>
            </a:r>
            <a:r>
              <a:rPr lang="en-US" dirty="0" err="1" smtClean="0"/>
              <a:t>kedokteran</a:t>
            </a:r>
            <a:r>
              <a:rPr lang="en-US" dirty="0" smtClean="0"/>
              <a:t> </a:t>
            </a:r>
            <a:endParaRPr lang="id-ID" dirty="0"/>
          </a:p>
        </p:txBody>
      </p:sp>
      <p:sp>
        <p:nvSpPr>
          <p:cNvPr id="3" name="Content Placeholder 2"/>
          <p:cNvSpPr>
            <a:spLocks noGrp="1"/>
          </p:cNvSpPr>
          <p:nvPr>
            <p:ph idx="1"/>
          </p:nvPr>
        </p:nvSpPr>
        <p:spPr/>
        <p:txBody>
          <a:bodyPr/>
          <a:lstStyle/>
          <a:p>
            <a:r>
              <a:rPr lang="en-US" dirty="0" err="1" smtClean="0"/>
              <a:t>Limbah</a:t>
            </a:r>
            <a:r>
              <a:rPr lang="en-US" dirty="0" smtClean="0"/>
              <a:t> RS </a:t>
            </a:r>
            <a:r>
              <a:rPr lang="en-US" dirty="0" err="1" smtClean="0"/>
              <a:t>dan</a:t>
            </a:r>
            <a:r>
              <a:rPr lang="en-US" dirty="0" smtClean="0"/>
              <a:t> </a:t>
            </a:r>
            <a:r>
              <a:rPr lang="en-US" dirty="0" err="1" smtClean="0"/>
              <a:t>klinik</a:t>
            </a:r>
            <a:endParaRPr lang="en-US" dirty="0" smtClean="0"/>
          </a:p>
          <a:p>
            <a:endParaRPr lang="id-ID" dirty="0"/>
          </a:p>
        </p:txBody>
      </p:sp>
      <p:pic>
        <p:nvPicPr>
          <p:cNvPr id="2050" name="Picture 2" descr="https://1.bp.blogspot.com/-5FsfaBwW6vU/UdDsup1EmfI/AAAAAAAAA_o/_RylXVbqNgo/s320/hospital-wast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420888"/>
            <a:ext cx="5061311" cy="3511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009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267</Words>
  <Application>Microsoft Office PowerPoint</Application>
  <PresentationFormat>On-screen Show (4:3)</PresentationFormat>
  <Paragraphs>27</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Keselamatan Hayati dalam Bioteknologi Kedokteran</vt:lpstr>
      <vt:lpstr>Pendahuluan</vt:lpstr>
      <vt:lpstr>Faktor hayati (manusia)</vt:lpstr>
      <vt:lpstr>PowerPoint Presentation</vt:lpstr>
      <vt:lpstr>Manusia sebagai pengguna produk Bioteknologi</vt:lpstr>
      <vt:lpstr>PowerPoint Presentation</vt:lpstr>
      <vt:lpstr>Manusia (tenaga medis)</vt:lpstr>
      <vt:lpstr>Bahan organisme yang menjadi sampel penelitian</vt:lpstr>
      <vt:lpstr>Lingkungan dampak bioteknologi kedokteran </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Keselamatan Hayati dalam Bioteknologi Kedokteran</dc:title>
  <dc:creator>ASUS Win 8</dc:creator>
  <cp:lastModifiedBy>Staff</cp:lastModifiedBy>
  <cp:revision>11</cp:revision>
  <dcterms:created xsi:type="dcterms:W3CDTF">2018-06-03T13:00:15Z</dcterms:created>
  <dcterms:modified xsi:type="dcterms:W3CDTF">2018-07-18T03:52:48Z</dcterms:modified>
</cp:coreProperties>
</file>