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BCBB9B-EB9E-4A2B-8412-E9C8B4875D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2B8CED-9F33-44E0-A008-F775B1FBE298}">
      <dgm:prSet phldrT="[Text]"/>
      <dgm:spPr/>
      <dgm:t>
        <a:bodyPr/>
        <a:lstStyle/>
        <a:p>
          <a:r>
            <a:rPr lang="en-US" dirty="0" err="1" smtClean="0"/>
            <a:t>Definisi</a:t>
          </a:r>
          <a:endParaRPr lang="en-US" dirty="0"/>
        </a:p>
      </dgm:t>
    </dgm:pt>
    <dgm:pt modelId="{303BD2DF-630D-4154-93C5-19A06EEA69BE}" type="parTrans" cxnId="{C3CC2246-BE04-4CC0-A1A9-B35217DBC46E}">
      <dgm:prSet/>
      <dgm:spPr/>
      <dgm:t>
        <a:bodyPr/>
        <a:lstStyle/>
        <a:p>
          <a:endParaRPr lang="en-US"/>
        </a:p>
      </dgm:t>
    </dgm:pt>
    <dgm:pt modelId="{4B183B16-CF11-47DA-92DC-679A0336A7F7}" type="sibTrans" cxnId="{C3CC2246-BE04-4CC0-A1A9-B35217DBC46E}">
      <dgm:prSet/>
      <dgm:spPr/>
      <dgm:t>
        <a:bodyPr/>
        <a:lstStyle/>
        <a:p>
          <a:endParaRPr lang="en-US"/>
        </a:p>
      </dgm:t>
    </dgm:pt>
    <dgm:pt modelId="{4E0B16D0-A315-4E58-A9C8-3E400CB4452D}">
      <dgm:prSet phldrT="[Text]"/>
      <dgm:spPr/>
      <dgm:t>
        <a:bodyPr/>
        <a:lstStyle/>
        <a:p>
          <a:r>
            <a:rPr lang="en-US" dirty="0" err="1" smtClean="0"/>
            <a:t>Penyakit</a:t>
          </a:r>
          <a:r>
            <a:rPr lang="en-US" dirty="0" smtClean="0"/>
            <a:t> </a:t>
          </a:r>
          <a:r>
            <a:rPr lang="en-US" dirty="0" err="1" smtClean="0"/>
            <a:t>infeksi</a:t>
          </a:r>
          <a:r>
            <a:rPr lang="en-US" dirty="0" smtClean="0"/>
            <a:t> </a:t>
          </a:r>
          <a:r>
            <a:rPr lang="en-US" dirty="0" err="1" smtClean="0"/>
            <a:t>akut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saluran</a:t>
          </a:r>
          <a:r>
            <a:rPr lang="en-US" dirty="0" smtClean="0"/>
            <a:t> </a:t>
          </a:r>
          <a:r>
            <a:rPr lang="en-US" dirty="0" err="1" smtClean="0"/>
            <a:t>pencernaan</a:t>
          </a:r>
          <a:endParaRPr lang="en-US" dirty="0"/>
        </a:p>
      </dgm:t>
    </dgm:pt>
    <dgm:pt modelId="{D793C1E2-9EA9-460A-9CDE-20A5EBF7E47D}" type="parTrans" cxnId="{C752BCEE-B624-45C9-9FBE-59F394D4B3D2}">
      <dgm:prSet/>
      <dgm:spPr/>
      <dgm:t>
        <a:bodyPr/>
        <a:lstStyle/>
        <a:p>
          <a:endParaRPr lang="en-US"/>
        </a:p>
      </dgm:t>
    </dgm:pt>
    <dgm:pt modelId="{5F4C0FC5-6053-4EBE-9479-5B642B41D9B0}" type="sibTrans" cxnId="{C752BCEE-B624-45C9-9FBE-59F394D4B3D2}">
      <dgm:prSet/>
      <dgm:spPr/>
      <dgm:t>
        <a:bodyPr/>
        <a:lstStyle/>
        <a:p>
          <a:endParaRPr lang="en-US"/>
        </a:p>
      </dgm:t>
    </dgm:pt>
    <dgm:pt modelId="{D7B642E3-61EE-414F-9C55-6874E767EE8B}">
      <dgm:prSet phldrT="[Text]"/>
      <dgm:spPr/>
      <dgm:t>
        <a:bodyPr/>
        <a:lstStyle/>
        <a:p>
          <a:r>
            <a:rPr lang="en-US" dirty="0" err="1" smtClean="0"/>
            <a:t>Manifestasi</a:t>
          </a:r>
          <a:r>
            <a:rPr lang="en-US" dirty="0" smtClean="0"/>
            <a:t> </a:t>
          </a:r>
          <a:r>
            <a:rPr lang="en-US" dirty="0" err="1" smtClean="0"/>
            <a:t>klinis</a:t>
          </a:r>
          <a:endParaRPr lang="en-US" dirty="0"/>
        </a:p>
      </dgm:t>
    </dgm:pt>
    <dgm:pt modelId="{40A67966-3CAC-4B2B-B35F-7A1D8C99DD9A}" type="parTrans" cxnId="{65869A2C-F5CA-451D-9BEE-9A17EC997DB3}">
      <dgm:prSet/>
      <dgm:spPr/>
      <dgm:t>
        <a:bodyPr/>
        <a:lstStyle/>
        <a:p>
          <a:endParaRPr lang="en-US"/>
        </a:p>
      </dgm:t>
    </dgm:pt>
    <dgm:pt modelId="{8F6D2A35-EED0-41EC-9F49-E93DF5E1F20C}" type="sibTrans" cxnId="{65869A2C-F5CA-451D-9BEE-9A17EC997DB3}">
      <dgm:prSet/>
      <dgm:spPr/>
      <dgm:t>
        <a:bodyPr/>
        <a:lstStyle/>
        <a:p>
          <a:endParaRPr lang="en-US"/>
        </a:p>
      </dgm:t>
    </dgm:pt>
    <dgm:pt modelId="{A8D35C64-8E64-493D-81E2-860EA4A362FB}">
      <dgm:prSet phldrT="[Text]"/>
      <dgm:spPr/>
      <dgm:t>
        <a:bodyPr/>
        <a:lstStyle/>
        <a:p>
          <a:r>
            <a:rPr lang="en-US" dirty="0" err="1" smtClean="0"/>
            <a:t>Demam</a:t>
          </a:r>
          <a:r>
            <a:rPr lang="en-US" dirty="0" smtClean="0"/>
            <a:t> </a:t>
          </a:r>
          <a:r>
            <a:rPr lang="en-US" dirty="0" err="1" smtClean="0"/>
            <a:t>tinggi</a:t>
          </a:r>
          <a:r>
            <a:rPr lang="en-US" dirty="0" smtClean="0"/>
            <a:t> &gt;7 </a:t>
          </a:r>
          <a:r>
            <a:rPr lang="en-US" dirty="0" err="1" smtClean="0"/>
            <a:t>hari</a:t>
          </a:r>
          <a:endParaRPr lang="en-US" dirty="0"/>
        </a:p>
      </dgm:t>
    </dgm:pt>
    <dgm:pt modelId="{BB19C48F-94BA-43CD-A31E-007AB8D65168}" type="parTrans" cxnId="{C327D57E-14CB-4DB1-9B83-E01A1D5177D4}">
      <dgm:prSet/>
      <dgm:spPr/>
      <dgm:t>
        <a:bodyPr/>
        <a:lstStyle/>
        <a:p>
          <a:endParaRPr lang="en-US"/>
        </a:p>
      </dgm:t>
    </dgm:pt>
    <dgm:pt modelId="{2DBE6393-1A67-410E-A001-B2C65F76AD44}" type="sibTrans" cxnId="{C327D57E-14CB-4DB1-9B83-E01A1D5177D4}">
      <dgm:prSet/>
      <dgm:spPr/>
      <dgm:t>
        <a:bodyPr/>
        <a:lstStyle/>
        <a:p>
          <a:endParaRPr lang="en-US"/>
        </a:p>
      </dgm:t>
    </dgm:pt>
    <dgm:pt modelId="{C742E25A-FBE1-48ED-958C-74535B35F538}">
      <dgm:prSet/>
      <dgm:spPr/>
      <dgm:t>
        <a:bodyPr/>
        <a:lstStyle/>
        <a:p>
          <a:r>
            <a:rPr lang="en-US" dirty="0" err="1" smtClean="0"/>
            <a:t>Etiologi</a:t>
          </a:r>
          <a:endParaRPr lang="en-US" dirty="0"/>
        </a:p>
      </dgm:t>
    </dgm:pt>
    <dgm:pt modelId="{996A6EA3-4F0B-403C-A189-4FF84CE42471}" type="parTrans" cxnId="{33614BCB-D726-43F4-B5C8-0148531A6258}">
      <dgm:prSet/>
      <dgm:spPr/>
      <dgm:t>
        <a:bodyPr/>
        <a:lstStyle/>
        <a:p>
          <a:endParaRPr lang="en-US"/>
        </a:p>
      </dgm:t>
    </dgm:pt>
    <dgm:pt modelId="{54261461-E2BD-4D7E-92BA-2BD79BFB7179}" type="sibTrans" cxnId="{33614BCB-D726-43F4-B5C8-0148531A6258}">
      <dgm:prSet/>
      <dgm:spPr/>
      <dgm:t>
        <a:bodyPr/>
        <a:lstStyle/>
        <a:p>
          <a:endParaRPr lang="en-US"/>
        </a:p>
      </dgm:t>
    </dgm:pt>
    <dgm:pt modelId="{3CF4CA8C-12E4-42BD-AA2E-D1FC66C88E64}">
      <dgm:prSet/>
      <dgm:spPr/>
      <dgm:t>
        <a:bodyPr/>
        <a:lstStyle/>
        <a:p>
          <a:r>
            <a:rPr lang="en-US" i="1" dirty="0" smtClean="0"/>
            <a:t>Salmonella  </a:t>
          </a:r>
          <a:r>
            <a:rPr lang="en-US" i="1" dirty="0" err="1" smtClean="0"/>
            <a:t>typhi</a:t>
          </a:r>
          <a:r>
            <a:rPr lang="en-US" i="1" dirty="0" smtClean="0"/>
            <a:t> </a:t>
          </a:r>
          <a:r>
            <a:rPr lang="en-US" i="1" dirty="0" err="1" smtClean="0"/>
            <a:t>entericaserovar</a:t>
          </a:r>
          <a:r>
            <a:rPr lang="en-US" i="1" dirty="0" smtClean="0"/>
            <a:t> </a:t>
          </a:r>
          <a:r>
            <a:rPr lang="en-US" i="1" dirty="0" err="1" smtClean="0"/>
            <a:t>Typhi</a:t>
          </a:r>
          <a:r>
            <a:rPr lang="en-US" i="1" dirty="0" smtClean="0"/>
            <a:t> (</a:t>
          </a:r>
          <a:r>
            <a:rPr lang="en-US" i="1" dirty="0" err="1" smtClean="0"/>
            <a:t>S.typhi</a:t>
          </a:r>
          <a:r>
            <a:rPr lang="en-US" i="1" dirty="0" smtClean="0"/>
            <a:t>) </a:t>
          </a:r>
          <a:endParaRPr lang="en-US" dirty="0"/>
        </a:p>
      </dgm:t>
    </dgm:pt>
    <dgm:pt modelId="{83C58C96-492A-45A6-A764-4553C7DA8D0B}" type="parTrans" cxnId="{CFF14D0A-EDA9-4726-ACDD-37A0EFA9542E}">
      <dgm:prSet/>
      <dgm:spPr/>
      <dgm:t>
        <a:bodyPr/>
        <a:lstStyle/>
        <a:p>
          <a:endParaRPr lang="en-US"/>
        </a:p>
      </dgm:t>
    </dgm:pt>
    <dgm:pt modelId="{EB82BF39-A3A8-4D5C-9230-1FFED245EA69}" type="sibTrans" cxnId="{CFF14D0A-EDA9-4726-ACDD-37A0EFA9542E}">
      <dgm:prSet/>
      <dgm:spPr/>
      <dgm:t>
        <a:bodyPr/>
        <a:lstStyle/>
        <a:p>
          <a:endParaRPr lang="en-US"/>
        </a:p>
      </dgm:t>
    </dgm:pt>
    <dgm:pt modelId="{92B70D2F-5F1B-4B77-95C3-2BB83AE89834}">
      <dgm:prSet/>
      <dgm:spPr/>
      <dgm:t>
        <a:bodyPr/>
        <a:lstStyle/>
        <a:p>
          <a:r>
            <a:rPr lang="en-US" smtClean="0"/>
            <a:t>Gangguan saluran pencernaan</a:t>
          </a:r>
          <a:endParaRPr lang="en-US" dirty="0"/>
        </a:p>
      </dgm:t>
    </dgm:pt>
    <dgm:pt modelId="{4467AAAC-43C8-418F-AA41-CF1F5766A09A}" type="parTrans" cxnId="{5285EC29-8688-4E0B-BE8B-63DB81B2B7C7}">
      <dgm:prSet/>
      <dgm:spPr/>
      <dgm:t>
        <a:bodyPr/>
        <a:lstStyle/>
        <a:p>
          <a:endParaRPr lang="en-US"/>
        </a:p>
      </dgm:t>
    </dgm:pt>
    <dgm:pt modelId="{03C4C140-BA89-4486-B5E9-BBBA7A46CC33}" type="sibTrans" cxnId="{5285EC29-8688-4E0B-BE8B-63DB81B2B7C7}">
      <dgm:prSet/>
      <dgm:spPr/>
      <dgm:t>
        <a:bodyPr/>
        <a:lstStyle/>
        <a:p>
          <a:endParaRPr lang="en-US"/>
        </a:p>
      </dgm:t>
    </dgm:pt>
    <dgm:pt modelId="{D4A466CB-740C-42D3-9D31-174632DA49C9}">
      <dgm:prSet/>
      <dgm:spPr/>
      <dgm:t>
        <a:bodyPr/>
        <a:lstStyle/>
        <a:p>
          <a:r>
            <a:rPr lang="en-US" smtClean="0"/>
            <a:t>Ruam merah </a:t>
          </a:r>
          <a:endParaRPr lang="en-US" dirty="0"/>
        </a:p>
      </dgm:t>
    </dgm:pt>
    <dgm:pt modelId="{DC13A06F-DBD2-4DF3-858D-FEDA3E79866C}" type="parTrans" cxnId="{B3DAF854-D675-41F6-9433-00E9E40C4360}">
      <dgm:prSet/>
      <dgm:spPr/>
      <dgm:t>
        <a:bodyPr/>
        <a:lstStyle/>
        <a:p>
          <a:endParaRPr lang="en-US"/>
        </a:p>
      </dgm:t>
    </dgm:pt>
    <dgm:pt modelId="{F5AA2EF1-B24C-4ACF-A07F-C6023B0DBF7E}" type="sibTrans" cxnId="{B3DAF854-D675-41F6-9433-00E9E40C4360}">
      <dgm:prSet/>
      <dgm:spPr/>
      <dgm:t>
        <a:bodyPr/>
        <a:lstStyle/>
        <a:p>
          <a:endParaRPr lang="en-US"/>
        </a:p>
      </dgm:t>
    </dgm:pt>
    <dgm:pt modelId="{1F09ED2C-E35C-4856-A919-2D75046A47F5}">
      <dgm:prSet/>
      <dgm:spPr/>
      <dgm:t>
        <a:bodyPr/>
        <a:lstStyle/>
        <a:p>
          <a:r>
            <a:rPr lang="en-US" dirty="0" err="1" smtClean="0"/>
            <a:t>Lidah</a:t>
          </a:r>
          <a:r>
            <a:rPr lang="en-US" dirty="0" smtClean="0"/>
            <a:t> yang </a:t>
          </a:r>
          <a:r>
            <a:rPr lang="en-US" dirty="0" err="1" smtClean="0"/>
            <a:t>berselaput</a:t>
          </a:r>
          <a:endParaRPr lang="en-US" dirty="0"/>
        </a:p>
      </dgm:t>
    </dgm:pt>
    <dgm:pt modelId="{43C84B4E-4189-4C33-B351-4F3109E00611}" type="parTrans" cxnId="{A661D3E1-73EC-4A84-BB0F-6E2F17A0138B}">
      <dgm:prSet/>
      <dgm:spPr/>
      <dgm:t>
        <a:bodyPr/>
        <a:lstStyle/>
        <a:p>
          <a:endParaRPr lang="en-US"/>
        </a:p>
      </dgm:t>
    </dgm:pt>
    <dgm:pt modelId="{7692DE45-558E-4ED8-9CBE-4AEB7418E86B}" type="sibTrans" cxnId="{A661D3E1-73EC-4A84-BB0F-6E2F17A0138B}">
      <dgm:prSet/>
      <dgm:spPr/>
      <dgm:t>
        <a:bodyPr/>
        <a:lstStyle/>
        <a:p>
          <a:endParaRPr lang="en-US"/>
        </a:p>
      </dgm:t>
    </dgm:pt>
    <dgm:pt modelId="{79DCFEF2-C1D1-4A7B-8AD1-2F2700E7093F}" type="pres">
      <dgm:prSet presAssocID="{FABCBB9B-EB9E-4A2B-8412-E9C8B4875D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50E50F-D2C6-42E9-8BB4-473C3241C32F}" type="pres">
      <dgm:prSet presAssocID="{742B8CED-9F33-44E0-A008-F775B1FBE298}" presName="linNode" presStyleCnt="0"/>
      <dgm:spPr/>
    </dgm:pt>
    <dgm:pt modelId="{465385A4-E318-4BA5-8791-E7E3437B5920}" type="pres">
      <dgm:prSet presAssocID="{742B8CED-9F33-44E0-A008-F775B1FBE298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360DF-EFBF-40A5-9EF0-43FE6C7E9EB0}" type="pres">
      <dgm:prSet presAssocID="{742B8CED-9F33-44E0-A008-F775B1FBE298}" presName="bracket" presStyleLbl="parChTrans1D1" presStyleIdx="0" presStyleCnt="3"/>
      <dgm:spPr/>
    </dgm:pt>
    <dgm:pt modelId="{9A960ABE-DDF7-442C-A396-F4AF64F3E970}" type="pres">
      <dgm:prSet presAssocID="{742B8CED-9F33-44E0-A008-F775B1FBE298}" presName="spH" presStyleCnt="0"/>
      <dgm:spPr/>
    </dgm:pt>
    <dgm:pt modelId="{29D5CF98-781D-4186-96AD-A1C68ACF5626}" type="pres">
      <dgm:prSet presAssocID="{742B8CED-9F33-44E0-A008-F775B1FBE298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599F16-6650-4C53-A4A7-C7ACF6DE6E7A}" type="pres">
      <dgm:prSet presAssocID="{4B183B16-CF11-47DA-92DC-679A0336A7F7}" presName="spV" presStyleCnt="0"/>
      <dgm:spPr/>
    </dgm:pt>
    <dgm:pt modelId="{EFE0E25B-7F9F-4587-9F35-6838E0F56D0E}" type="pres">
      <dgm:prSet presAssocID="{C742E25A-FBE1-48ED-958C-74535B35F538}" presName="linNode" presStyleCnt="0"/>
      <dgm:spPr/>
    </dgm:pt>
    <dgm:pt modelId="{FA16F597-3850-4E01-A211-4269D3C02856}" type="pres">
      <dgm:prSet presAssocID="{C742E25A-FBE1-48ED-958C-74535B35F538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F9E4E-4FFA-446D-BA0C-A576939FB797}" type="pres">
      <dgm:prSet presAssocID="{C742E25A-FBE1-48ED-958C-74535B35F538}" presName="bracket" presStyleLbl="parChTrans1D1" presStyleIdx="1" presStyleCnt="3"/>
      <dgm:spPr/>
    </dgm:pt>
    <dgm:pt modelId="{9184C9AF-56FD-455F-B2CC-288BE92E4CE6}" type="pres">
      <dgm:prSet presAssocID="{C742E25A-FBE1-48ED-958C-74535B35F538}" presName="spH" presStyleCnt="0"/>
      <dgm:spPr/>
    </dgm:pt>
    <dgm:pt modelId="{8DA2BB3A-E42A-4742-A429-D73D1A4AF7E4}" type="pres">
      <dgm:prSet presAssocID="{C742E25A-FBE1-48ED-958C-74535B35F538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C799D-8527-4D66-8F81-ABBE9A3C1444}" type="pres">
      <dgm:prSet presAssocID="{54261461-E2BD-4D7E-92BA-2BD79BFB7179}" presName="spV" presStyleCnt="0"/>
      <dgm:spPr/>
    </dgm:pt>
    <dgm:pt modelId="{B594B165-7B55-4D9A-AD9E-9A8D38A9E782}" type="pres">
      <dgm:prSet presAssocID="{D7B642E3-61EE-414F-9C55-6874E767EE8B}" presName="linNode" presStyleCnt="0"/>
      <dgm:spPr/>
    </dgm:pt>
    <dgm:pt modelId="{D2E53F68-A356-4A5F-8D29-4A9AD109E6BD}" type="pres">
      <dgm:prSet presAssocID="{D7B642E3-61EE-414F-9C55-6874E767EE8B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E3CFC-5023-451A-9FC7-273634F210E1}" type="pres">
      <dgm:prSet presAssocID="{D7B642E3-61EE-414F-9C55-6874E767EE8B}" presName="bracket" presStyleLbl="parChTrans1D1" presStyleIdx="2" presStyleCnt="3"/>
      <dgm:spPr/>
    </dgm:pt>
    <dgm:pt modelId="{725A3657-A1F5-4302-9FB3-B816DA006C0A}" type="pres">
      <dgm:prSet presAssocID="{D7B642E3-61EE-414F-9C55-6874E767EE8B}" presName="spH" presStyleCnt="0"/>
      <dgm:spPr/>
    </dgm:pt>
    <dgm:pt modelId="{D953F6A0-D1EE-45BA-93D3-38D99B5398DF}" type="pres">
      <dgm:prSet presAssocID="{D7B642E3-61EE-414F-9C55-6874E767EE8B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6AC48A-50AC-480B-9971-CF71BE1E40AA}" type="presOf" srcId="{3CF4CA8C-12E4-42BD-AA2E-D1FC66C88E64}" destId="{8DA2BB3A-E42A-4742-A429-D73D1A4AF7E4}" srcOrd="0" destOrd="0" presId="urn:diagrams.loki3.com/BracketList"/>
    <dgm:cxn modelId="{5285EC29-8688-4E0B-BE8B-63DB81B2B7C7}" srcId="{D7B642E3-61EE-414F-9C55-6874E767EE8B}" destId="{92B70D2F-5F1B-4B77-95C3-2BB83AE89834}" srcOrd="1" destOrd="0" parTransId="{4467AAAC-43C8-418F-AA41-CF1F5766A09A}" sibTransId="{03C4C140-BA89-4486-B5E9-BBBA7A46CC33}"/>
    <dgm:cxn modelId="{34BD3D31-6F6E-4193-9616-8B09094303B2}" type="presOf" srcId="{4E0B16D0-A315-4E58-A9C8-3E400CB4452D}" destId="{29D5CF98-781D-4186-96AD-A1C68ACF5626}" srcOrd="0" destOrd="0" presId="urn:diagrams.loki3.com/BracketList"/>
    <dgm:cxn modelId="{09C0F416-4746-4377-8A0A-82649A3DA803}" type="presOf" srcId="{D7B642E3-61EE-414F-9C55-6874E767EE8B}" destId="{D2E53F68-A356-4A5F-8D29-4A9AD109E6BD}" srcOrd="0" destOrd="0" presId="urn:diagrams.loki3.com/BracketList"/>
    <dgm:cxn modelId="{C327D57E-14CB-4DB1-9B83-E01A1D5177D4}" srcId="{D7B642E3-61EE-414F-9C55-6874E767EE8B}" destId="{A8D35C64-8E64-493D-81E2-860EA4A362FB}" srcOrd="0" destOrd="0" parTransId="{BB19C48F-94BA-43CD-A31E-007AB8D65168}" sibTransId="{2DBE6393-1A67-410E-A001-B2C65F76AD44}"/>
    <dgm:cxn modelId="{B3DAF854-D675-41F6-9433-00E9E40C4360}" srcId="{D7B642E3-61EE-414F-9C55-6874E767EE8B}" destId="{D4A466CB-740C-42D3-9D31-174632DA49C9}" srcOrd="2" destOrd="0" parTransId="{DC13A06F-DBD2-4DF3-858D-FEDA3E79866C}" sibTransId="{F5AA2EF1-B24C-4ACF-A07F-C6023B0DBF7E}"/>
    <dgm:cxn modelId="{C752BCEE-B624-45C9-9FBE-59F394D4B3D2}" srcId="{742B8CED-9F33-44E0-A008-F775B1FBE298}" destId="{4E0B16D0-A315-4E58-A9C8-3E400CB4452D}" srcOrd="0" destOrd="0" parTransId="{D793C1E2-9EA9-460A-9CDE-20A5EBF7E47D}" sibTransId="{5F4C0FC5-6053-4EBE-9479-5B642B41D9B0}"/>
    <dgm:cxn modelId="{7B8B2BE8-58CE-41C6-8C30-DD3A596E69B7}" type="presOf" srcId="{1F09ED2C-E35C-4856-A919-2D75046A47F5}" destId="{D953F6A0-D1EE-45BA-93D3-38D99B5398DF}" srcOrd="0" destOrd="3" presId="urn:diagrams.loki3.com/BracketList"/>
    <dgm:cxn modelId="{C46D51EE-C652-46FD-A8C7-DAE01B95A477}" type="presOf" srcId="{92B70D2F-5F1B-4B77-95C3-2BB83AE89834}" destId="{D953F6A0-D1EE-45BA-93D3-38D99B5398DF}" srcOrd="0" destOrd="1" presId="urn:diagrams.loki3.com/BracketList"/>
    <dgm:cxn modelId="{282B1B09-0217-4833-858C-2FB1405BFDF6}" type="presOf" srcId="{FABCBB9B-EB9E-4A2B-8412-E9C8B4875D4B}" destId="{79DCFEF2-C1D1-4A7B-8AD1-2F2700E7093F}" srcOrd="0" destOrd="0" presId="urn:diagrams.loki3.com/BracketList"/>
    <dgm:cxn modelId="{65869A2C-F5CA-451D-9BEE-9A17EC997DB3}" srcId="{FABCBB9B-EB9E-4A2B-8412-E9C8B4875D4B}" destId="{D7B642E3-61EE-414F-9C55-6874E767EE8B}" srcOrd="2" destOrd="0" parTransId="{40A67966-3CAC-4B2B-B35F-7A1D8C99DD9A}" sibTransId="{8F6D2A35-EED0-41EC-9F49-E93DF5E1F20C}"/>
    <dgm:cxn modelId="{A661D3E1-73EC-4A84-BB0F-6E2F17A0138B}" srcId="{D7B642E3-61EE-414F-9C55-6874E767EE8B}" destId="{1F09ED2C-E35C-4856-A919-2D75046A47F5}" srcOrd="3" destOrd="0" parTransId="{43C84B4E-4189-4C33-B351-4F3109E00611}" sibTransId="{7692DE45-558E-4ED8-9CBE-4AEB7418E86B}"/>
    <dgm:cxn modelId="{CFF14D0A-EDA9-4726-ACDD-37A0EFA9542E}" srcId="{C742E25A-FBE1-48ED-958C-74535B35F538}" destId="{3CF4CA8C-12E4-42BD-AA2E-D1FC66C88E64}" srcOrd="0" destOrd="0" parTransId="{83C58C96-492A-45A6-A764-4553C7DA8D0B}" sibTransId="{EB82BF39-A3A8-4D5C-9230-1FFED245EA69}"/>
    <dgm:cxn modelId="{BBE05C79-A8F5-4566-80AF-79EC6A067D6C}" type="presOf" srcId="{A8D35C64-8E64-493D-81E2-860EA4A362FB}" destId="{D953F6A0-D1EE-45BA-93D3-38D99B5398DF}" srcOrd="0" destOrd="0" presId="urn:diagrams.loki3.com/BracketList"/>
    <dgm:cxn modelId="{C3CC2246-BE04-4CC0-A1A9-B35217DBC46E}" srcId="{FABCBB9B-EB9E-4A2B-8412-E9C8B4875D4B}" destId="{742B8CED-9F33-44E0-A008-F775B1FBE298}" srcOrd="0" destOrd="0" parTransId="{303BD2DF-630D-4154-93C5-19A06EEA69BE}" sibTransId="{4B183B16-CF11-47DA-92DC-679A0336A7F7}"/>
    <dgm:cxn modelId="{33614BCB-D726-43F4-B5C8-0148531A6258}" srcId="{FABCBB9B-EB9E-4A2B-8412-E9C8B4875D4B}" destId="{C742E25A-FBE1-48ED-958C-74535B35F538}" srcOrd="1" destOrd="0" parTransId="{996A6EA3-4F0B-403C-A189-4FF84CE42471}" sibTransId="{54261461-E2BD-4D7E-92BA-2BD79BFB7179}"/>
    <dgm:cxn modelId="{4C48E6D6-4C07-460D-98A7-D535A15D6284}" type="presOf" srcId="{D4A466CB-740C-42D3-9D31-174632DA49C9}" destId="{D953F6A0-D1EE-45BA-93D3-38D99B5398DF}" srcOrd="0" destOrd="2" presId="urn:diagrams.loki3.com/BracketList"/>
    <dgm:cxn modelId="{0AA3BB39-E0F6-4208-8E0F-83D3A3140483}" type="presOf" srcId="{C742E25A-FBE1-48ED-958C-74535B35F538}" destId="{FA16F597-3850-4E01-A211-4269D3C02856}" srcOrd="0" destOrd="0" presId="urn:diagrams.loki3.com/BracketList"/>
    <dgm:cxn modelId="{486428FE-A30D-4B90-B22C-0434C8D17996}" type="presOf" srcId="{742B8CED-9F33-44E0-A008-F775B1FBE298}" destId="{465385A4-E318-4BA5-8791-E7E3437B5920}" srcOrd="0" destOrd="0" presId="urn:diagrams.loki3.com/BracketList"/>
    <dgm:cxn modelId="{313ED131-7F94-40FD-B779-59E0C6338213}" type="presParOf" srcId="{79DCFEF2-C1D1-4A7B-8AD1-2F2700E7093F}" destId="{C250E50F-D2C6-42E9-8BB4-473C3241C32F}" srcOrd="0" destOrd="0" presId="urn:diagrams.loki3.com/BracketList"/>
    <dgm:cxn modelId="{1FEA463B-C03C-455D-9EA7-8F87DB563C34}" type="presParOf" srcId="{C250E50F-D2C6-42E9-8BB4-473C3241C32F}" destId="{465385A4-E318-4BA5-8791-E7E3437B5920}" srcOrd="0" destOrd="0" presId="urn:diagrams.loki3.com/BracketList"/>
    <dgm:cxn modelId="{20BF3715-31D7-4D47-AA2D-4795D9C5D5D9}" type="presParOf" srcId="{C250E50F-D2C6-42E9-8BB4-473C3241C32F}" destId="{0F2360DF-EFBF-40A5-9EF0-43FE6C7E9EB0}" srcOrd="1" destOrd="0" presId="urn:diagrams.loki3.com/BracketList"/>
    <dgm:cxn modelId="{51F343D9-927A-4FAB-B51A-BBBEFB888D5D}" type="presParOf" srcId="{C250E50F-D2C6-42E9-8BB4-473C3241C32F}" destId="{9A960ABE-DDF7-442C-A396-F4AF64F3E970}" srcOrd="2" destOrd="0" presId="urn:diagrams.loki3.com/BracketList"/>
    <dgm:cxn modelId="{80E497B8-5AB9-4FA8-9589-E10159C7CAC3}" type="presParOf" srcId="{C250E50F-D2C6-42E9-8BB4-473C3241C32F}" destId="{29D5CF98-781D-4186-96AD-A1C68ACF5626}" srcOrd="3" destOrd="0" presId="urn:diagrams.loki3.com/BracketList"/>
    <dgm:cxn modelId="{06B215F1-4F0F-4D75-AFDC-346F4DB1E906}" type="presParOf" srcId="{79DCFEF2-C1D1-4A7B-8AD1-2F2700E7093F}" destId="{70599F16-6650-4C53-A4A7-C7ACF6DE6E7A}" srcOrd="1" destOrd="0" presId="urn:diagrams.loki3.com/BracketList"/>
    <dgm:cxn modelId="{221A1C18-1225-450A-BF19-5C0120D34546}" type="presParOf" srcId="{79DCFEF2-C1D1-4A7B-8AD1-2F2700E7093F}" destId="{EFE0E25B-7F9F-4587-9F35-6838E0F56D0E}" srcOrd="2" destOrd="0" presId="urn:diagrams.loki3.com/BracketList"/>
    <dgm:cxn modelId="{E4B09739-4FE2-4FC2-9AE0-3095AD7E8F98}" type="presParOf" srcId="{EFE0E25B-7F9F-4587-9F35-6838E0F56D0E}" destId="{FA16F597-3850-4E01-A211-4269D3C02856}" srcOrd="0" destOrd="0" presId="urn:diagrams.loki3.com/BracketList"/>
    <dgm:cxn modelId="{BA007903-0E34-487E-A94E-3D4F600BE69C}" type="presParOf" srcId="{EFE0E25B-7F9F-4587-9F35-6838E0F56D0E}" destId="{4B9F9E4E-4FFA-446D-BA0C-A576939FB797}" srcOrd="1" destOrd="0" presId="urn:diagrams.loki3.com/BracketList"/>
    <dgm:cxn modelId="{E97A2FB4-8DA1-4C8D-AB14-B5F23B50A45F}" type="presParOf" srcId="{EFE0E25B-7F9F-4587-9F35-6838E0F56D0E}" destId="{9184C9AF-56FD-455F-B2CC-288BE92E4CE6}" srcOrd="2" destOrd="0" presId="urn:diagrams.loki3.com/BracketList"/>
    <dgm:cxn modelId="{5844AA4F-0857-45D7-ABF6-F194401AD6AA}" type="presParOf" srcId="{EFE0E25B-7F9F-4587-9F35-6838E0F56D0E}" destId="{8DA2BB3A-E42A-4742-A429-D73D1A4AF7E4}" srcOrd="3" destOrd="0" presId="urn:diagrams.loki3.com/BracketList"/>
    <dgm:cxn modelId="{EE11F94E-53FB-4736-B628-3977EC6BEE92}" type="presParOf" srcId="{79DCFEF2-C1D1-4A7B-8AD1-2F2700E7093F}" destId="{42DC799D-8527-4D66-8F81-ABBE9A3C1444}" srcOrd="3" destOrd="0" presId="urn:diagrams.loki3.com/BracketList"/>
    <dgm:cxn modelId="{4B61BEE5-8C56-475D-94AF-9EE8EC7B1FD8}" type="presParOf" srcId="{79DCFEF2-C1D1-4A7B-8AD1-2F2700E7093F}" destId="{B594B165-7B55-4D9A-AD9E-9A8D38A9E782}" srcOrd="4" destOrd="0" presId="urn:diagrams.loki3.com/BracketList"/>
    <dgm:cxn modelId="{05E5298C-AC8E-49CC-BB50-1DC6DBE2E610}" type="presParOf" srcId="{B594B165-7B55-4D9A-AD9E-9A8D38A9E782}" destId="{D2E53F68-A356-4A5F-8D29-4A9AD109E6BD}" srcOrd="0" destOrd="0" presId="urn:diagrams.loki3.com/BracketList"/>
    <dgm:cxn modelId="{EBD3133D-57FE-44C5-A25F-CF12DEF6CAB0}" type="presParOf" srcId="{B594B165-7B55-4D9A-AD9E-9A8D38A9E782}" destId="{5DAE3CFC-5023-451A-9FC7-273634F210E1}" srcOrd="1" destOrd="0" presId="urn:diagrams.loki3.com/BracketList"/>
    <dgm:cxn modelId="{AF7580BA-FBD4-40FB-9997-8A847D586D6E}" type="presParOf" srcId="{B594B165-7B55-4D9A-AD9E-9A8D38A9E782}" destId="{725A3657-A1F5-4302-9FB3-B816DA006C0A}" srcOrd="2" destOrd="0" presId="urn:diagrams.loki3.com/BracketList"/>
    <dgm:cxn modelId="{5F79B2D8-CA8B-463E-93F4-339567B3A636}" type="presParOf" srcId="{B594B165-7B55-4D9A-AD9E-9A8D38A9E782}" destId="{D953F6A0-D1EE-45BA-93D3-38D99B5398DF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2D6AB0-8E56-4B2E-8684-623CD34AE57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4BD843-137F-400B-B68F-017FA2BEE1BD}">
      <dgm:prSet phldrT="[Text]" custT="1"/>
      <dgm:spPr/>
      <dgm:t>
        <a:bodyPr/>
        <a:lstStyle/>
        <a:p>
          <a:r>
            <a:rPr lang="en-US" sz="4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Uji</a:t>
          </a:r>
          <a:r>
            <a:rPr lang="en-US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serologis</a:t>
          </a:r>
          <a:r>
            <a:rPr lang="en-US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4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Uji</a:t>
          </a:r>
          <a:r>
            <a:rPr lang="en-US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Widal</a:t>
          </a:r>
          <a:r>
            <a:rPr lang="en-US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Tubex</a:t>
          </a:r>
          <a:r>
            <a:rPr lang="en-US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800" dirty="0"/>
        </a:p>
      </dgm:t>
    </dgm:pt>
    <dgm:pt modelId="{1B3CFEBE-1982-44BC-A768-C71D21AAF9CB}" type="parTrans" cxnId="{AF4B7AF8-363E-4947-B16B-AFEA6D9A43EC}">
      <dgm:prSet/>
      <dgm:spPr/>
      <dgm:t>
        <a:bodyPr/>
        <a:lstStyle/>
        <a:p>
          <a:endParaRPr lang="en-US"/>
        </a:p>
      </dgm:t>
    </dgm:pt>
    <dgm:pt modelId="{C2EC31D5-B701-41B0-96AB-CBA6E54EEDAD}" type="sibTrans" cxnId="{AF4B7AF8-363E-4947-B16B-AFEA6D9A43EC}">
      <dgm:prSet/>
      <dgm:spPr/>
      <dgm:t>
        <a:bodyPr/>
        <a:lstStyle/>
        <a:p>
          <a:endParaRPr lang="en-US"/>
        </a:p>
      </dgm:t>
    </dgm:pt>
    <dgm:pt modelId="{6CC2D956-4804-42EC-8A7D-F67A4CC738FE}">
      <dgm:prSet phldrT="[Text]" custT="1"/>
      <dgm:spPr/>
      <dgm:t>
        <a:bodyPr/>
        <a:lstStyle/>
        <a:p>
          <a:r>
            <a:rPr lang="en-US" sz="4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Kelemahan</a:t>
          </a:r>
          <a:r>
            <a:rPr lang="en-US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4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kurang</a:t>
          </a:r>
          <a:r>
            <a:rPr lang="en-US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cepat</a:t>
          </a:r>
          <a:r>
            <a:rPr lang="en-US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akurat</a:t>
          </a:r>
          <a:endParaRPr lang="en-US" sz="4800" dirty="0"/>
        </a:p>
      </dgm:t>
    </dgm:pt>
    <dgm:pt modelId="{6C04942F-A2ED-42D8-BB0C-75A4D38333EE}" type="parTrans" cxnId="{9FF4B1C7-6E37-40BD-9B08-3DF01D781A8A}">
      <dgm:prSet/>
      <dgm:spPr/>
      <dgm:t>
        <a:bodyPr/>
        <a:lstStyle/>
        <a:p>
          <a:endParaRPr lang="en-US"/>
        </a:p>
      </dgm:t>
    </dgm:pt>
    <dgm:pt modelId="{71A21BC2-EE44-457E-ADF4-DE274CDC6C70}" type="sibTrans" cxnId="{9FF4B1C7-6E37-40BD-9B08-3DF01D781A8A}">
      <dgm:prSet/>
      <dgm:spPr/>
      <dgm:t>
        <a:bodyPr/>
        <a:lstStyle/>
        <a:p>
          <a:endParaRPr lang="en-US"/>
        </a:p>
      </dgm:t>
    </dgm:pt>
    <dgm:pt modelId="{4060945C-1D76-4593-9B71-635C68718186}">
      <dgm:prSet custT="1"/>
      <dgm:spPr/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Pembaharuan</a:t>
          </a:r>
          <a:r>
            <a: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material </a:t>
          </a:r>
          <a:r>
            <a:rPr lang="en-US" altLang="en-US" sz="3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magnetik</a:t>
          </a:r>
          <a:r>
            <a: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berbasis</a:t>
          </a:r>
          <a:r>
            <a: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karbon</a:t>
          </a:r>
          <a:r>
            <a: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berasal</a:t>
          </a:r>
          <a:r>
            <a: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dari</a:t>
          </a:r>
          <a:r>
            <a: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besi</a:t>
          </a:r>
          <a:r>
            <a: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terenkapsulasi</a:t>
          </a:r>
          <a:r>
            <a: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karbon</a:t>
          </a:r>
          <a:r>
            <a: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untuk</a:t>
          </a:r>
          <a:r>
            <a: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menangkap</a:t>
          </a:r>
          <a:r>
            <a: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bakteri</a:t>
          </a:r>
          <a:r>
            <a: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S. </a:t>
          </a:r>
          <a:r>
            <a:rPr lang="en-US" altLang="en-US" sz="3200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typhi</a:t>
          </a:r>
          <a:r>
            <a: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menggunakan</a:t>
          </a:r>
          <a:r>
            <a: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antibodi</a:t>
          </a:r>
          <a:r>
            <a: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anti-Salmonella </a:t>
          </a:r>
          <a:r>
            <a:rPr lang="en-US" altLang="en-US" sz="3200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typhi</a:t>
          </a:r>
          <a:r>
            <a: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O-antigen</a:t>
          </a:r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i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disintesis</a:t>
          </a:r>
          <a:r>
            <a:rPr lang="en-US" altLang="en-US" sz="3200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i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dengan</a:t>
          </a:r>
          <a:r>
            <a:rPr lang="en-US" altLang="en-US" sz="3200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i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metode</a:t>
          </a:r>
          <a:r>
            <a:rPr lang="en-US" altLang="en-US" sz="3200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arc discharge.</a:t>
          </a:r>
          <a:endParaRPr lang="en-US" sz="3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609B22-28D8-4F99-B607-D1B005642D22}" type="parTrans" cxnId="{F5DB6B2F-4034-4D1C-9564-E8DB0A7BF727}">
      <dgm:prSet/>
      <dgm:spPr/>
      <dgm:t>
        <a:bodyPr/>
        <a:lstStyle/>
        <a:p>
          <a:endParaRPr lang="en-US"/>
        </a:p>
      </dgm:t>
    </dgm:pt>
    <dgm:pt modelId="{62685ABB-F3DB-4A18-B253-A5ED81297EFD}" type="sibTrans" cxnId="{F5DB6B2F-4034-4D1C-9564-E8DB0A7BF727}">
      <dgm:prSet/>
      <dgm:spPr/>
      <dgm:t>
        <a:bodyPr/>
        <a:lstStyle/>
        <a:p>
          <a:endParaRPr lang="en-US"/>
        </a:p>
      </dgm:t>
    </dgm:pt>
    <dgm:pt modelId="{5AB781F0-AD22-420C-9106-39EC66560B66}" type="pres">
      <dgm:prSet presAssocID="{652D6AB0-8E56-4B2E-8684-623CD34AE5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360E7E-A1B9-41B4-B9A5-A024B7F3AB40}" type="pres">
      <dgm:prSet presAssocID="{A44BD843-137F-400B-B68F-017FA2BEE1BD}" presName="node" presStyleLbl="node1" presStyleIdx="0" presStyleCnt="3" custScaleX="115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5AF92-0794-4645-91E4-8E31C74496A9}" type="pres">
      <dgm:prSet presAssocID="{C2EC31D5-B701-41B0-96AB-CBA6E54EEDAD}" presName="sibTrans" presStyleCnt="0"/>
      <dgm:spPr/>
    </dgm:pt>
    <dgm:pt modelId="{92317CF4-69EC-4815-911E-A70769A6F464}" type="pres">
      <dgm:prSet presAssocID="{6CC2D956-4804-42EC-8A7D-F67A4CC738FE}" presName="node" presStyleLbl="node1" presStyleIdx="1" presStyleCnt="3" custScaleX="1180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6F143-7FA9-46F8-9FBB-9A0484E922BB}" type="pres">
      <dgm:prSet presAssocID="{71A21BC2-EE44-457E-ADF4-DE274CDC6C70}" presName="sibTrans" presStyleCnt="0"/>
      <dgm:spPr/>
    </dgm:pt>
    <dgm:pt modelId="{9208AC8D-C3A9-490A-92FA-11C6D1CF2D62}" type="pres">
      <dgm:prSet presAssocID="{4060945C-1D76-4593-9B71-635C68718186}" presName="node" presStyleLbl="node1" presStyleIdx="2" presStyleCnt="3" custScaleX="2446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F4B1C7-6E37-40BD-9B08-3DF01D781A8A}" srcId="{652D6AB0-8E56-4B2E-8684-623CD34AE577}" destId="{6CC2D956-4804-42EC-8A7D-F67A4CC738FE}" srcOrd="1" destOrd="0" parTransId="{6C04942F-A2ED-42D8-BB0C-75A4D38333EE}" sibTransId="{71A21BC2-EE44-457E-ADF4-DE274CDC6C70}"/>
    <dgm:cxn modelId="{0BAD4C8A-FE42-43F3-94A6-CC35A51501D8}" type="presOf" srcId="{6CC2D956-4804-42EC-8A7D-F67A4CC738FE}" destId="{92317CF4-69EC-4815-911E-A70769A6F464}" srcOrd="0" destOrd="0" presId="urn:microsoft.com/office/officeart/2005/8/layout/default"/>
    <dgm:cxn modelId="{F5DB6B2F-4034-4D1C-9564-E8DB0A7BF727}" srcId="{652D6AB0-8E56-4B2E-8684-623CD34AE577}" destId="{4060945C-1D76-4593-9B71-635C68718186}" srcOrd="2" destOrd="0" parTransId="{6B609B22-28D8-4F99-B607-D1B005642D22}" sibTransId="{62685ABB-F3DB-4A18-B253-A5ED81297EFD}"/>
    <dgm:cxn modelId="{AF4B7AF8-363E-4947-B16B-AFEA6D9A43EC}" srcId="{652D6AB0-8E56-4B2E-8684-623CD34AE577}" destId="{A44BD843-137F-400B-B68F-017FA2BEE1BD}" srcOrd="0" destOrd="0" parTransId="{1B3CFEBE-1982-44BC-A768-C71D21AAF9CB}" sibTransId="{C2EC31D5-B701-41B0-96AB-CBA6E54EEDAD}"/>
    <dgm:cxn modelId="{140AD461-A6E7-44D4-97FD-9C0B0DE7C2FF}" type="presOf" srcId="{652D6AB0-8E56-4B2E-8684-623CD34AE577}" destId="{5AB781F0-AD22-420C-9106-39EC66560B66}" srcOrd="0" destOrd="0" presId="urn:microsoft.com/office/officeart/2005/8/layout/default"/>
    <dgm:cxn modelId="{8AF92D02-A83E-43AA-9629-8E3AF90C228A}" type="presOf" srcId="{4060945C-1D76-4593-9B71-635C68718186}" destId="{9208AC8D-C3A9-490A-92FA-11C6D1CF2D62}" srcOrd="0" destOrd="0" presId="urn:microsoft.com/office/officeart/2005/8/layout/default"/>
    <dgm:cxn modelId="{8E548439-DEA2-44E7-928A-5F76F1EED84F}" type="presOf" srcId="{A44BD843-137F-400B-B68F-017FA2BEE1BD}" destId="{DE360E7E-A1B9-41B4-B9A5-A024B7F3AB40}" srcOrd="0" destOrd="0" presId="urn:microsoft.com/office/officeart/2005/8/layout/default"/>
    <dgm:cxn modelId="{3F1F0A24-3160-4DB7-AB62-C2A0ECF8ADF0}" type="presParOf" srcId="{5AB781F0-AD22-420C-9106-39EC66560B66}" destId="{DE360E7E-A1B9-41B4-B9A5-A024B7F3AB40}" srcOrd="0" destOrd="0" presId="urn:microsoft.com/office/officeart/2005/8/layout/default"/>
    <dgm:cxn modelId="{13D7909B-1CEC-462E-A129-C464D15B6B8E}" type="presParOf" srcId="{5AB781F0-AD22-420C-9106-39EC66560B66}" destId="{91F5AF92-0794-4645-91E4-8E31C74496A9}" srcOrd="1" destOrd="0" presId="urn:microsoft.com/office/officeart/2005/8/layout/default"/>
    <dgm:cxn modelId="{A78C995D-8E00-4C4B-B637-7555E6A83B44}" type="presParOf" srcId="{5AB781F0-AD22-420C-9106-39EC66560B66}" destId="{92317CF4-69EC-4815-911E-A70769A6F464}" srcOrd="2" destOrd="0" presId="urn:microsoft.com/office/officeart/2005/8/layout/default"/>
    <dgm:cxn modelId="{8138DD1E-7873-4144-9612-78D6C97F8A30}" type="presParOf" srcId="{5AB781F0-AD22-420C-9106-39EC66560B66}" destId="{CD16F143-7FA9-46F8-9FBB-9A0484E922BB}" srcOrd="3" destOrd="0" presId="urn:microsoft.com/office/officeart/2005/8/layout/default"/>
    <dgm:cxn modelId="{137EA9C4-5D8D-4898-A791-80CB37953FD2}" type="presParOf" srcId="{5AB781F0-AD22-420C-9106-39EC66560B66}" destId="{9208AC8D-C3A9-490A-92FA-11C6D1CF2D6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385A4-E318-4BA5-8791-E7E3437B5920}">
      <dsp:nvSpPr>
        <dsp:cNvPr id="0" name=""/>
        <dsp:cNvSpPr/>
      </dsp:nvSpPr>
      <dsp:spPr>
        <a:xfrm>
          <a:off x="0" y="340879"/>
          <a:ext cx="2676525" cy="67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86360" rIns="241808" bIns="8636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Definisi</a:t>
          </a:r>
          <a:endParaRPr lang="en-US" sz="3400" kern="1200" dirty="0"/>
        </a:p>
      </dsp:txBody>
      <dsp:txXfrm>
        <a:off x="0" y="340879"/>
        <a:ext cx="2676525" cy="673200"/>
      </dsp:txXfrm>
    </dsp:sp>
    <dsp:sp modelId="{0F2360DF-EFBF-40A5-9EF0-43FE6C7E9EB0}">
      <dsp:nvSpPr>
        <dsp:cNvPr id="0" name=""/>
        <dsp:cNvSpPr/>
      </dsp:nvSpPr>
      <dsp:spPr>
        <a:xfrm>
          <a:off x="2676524" y="67392"/>
          <a:ext cx="535305" cy="122017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D5CF98-781D-4186-96AD-A1C68ACF5626}">
      <dsp:nvSpPr>
        <dsp:cNvPr id="0" name=""/>
        <dsp:cNvSpPr/>
      </dsp:nvSpPr>
      <dsp:spPr>
        <a:xfrm>
          <a:off x="3425951" y="67392"/>
          <a:ext cx="7280148" cy="122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err="1" smtClean="0"/>
            <a:t>Penyakit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infeksi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akut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pada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saluran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pencernaan</a:t>
          </a:r>
          <a:endParaRPr lang="en-US" sz="3400" kern="1200" dirty="0"/>
        </a:p>
      </dsp:txBody>
      <dsp:txXfrm>
        <a:off x="3425951" y="67392"/>
        <a:ext cx="7280148" cy="1220175"/>
      </dsp:txXfrm>
    </dsp:sp>
    <dsp:sp modelId="{FA16F597-3850-4E01-A211-4269D3C02856}">
      <dsp:nvSpPr>
        <dsp:cNvPr id="0" name=""/>
        <dsp:cNvSpPr/>
      </dsp:nvSpPr>
      <dsp:spPr>
        <a:xfrm>
          <a:off x="0" y="1683454"/>
          <a:ext cx="2676525" cy="67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86360" rIns="241808" bIns="8636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Etiologi</a:t>
          </a:r>
          <a:endParaRPr lang="en-US" sz="3400" kern="1200" dirty="0"/>
        </a:p>
      </dsp:txBody>
      <dsp:txXfrm>
        <a:off x="0" y="1683454"/>
        <a:ext cx="2676525" cy="673200"/>
      </dsp:txXfrm>
    </dsp:sp>
    <dsp:sp modelId="{4B9F9E4E-4FFA-446D-BA0C-A576939FB797}">
      <dsp:nvSpPr>
        <dsp:cNvPr id="0" name=""/>
        <dsp:cNvSpPr/>
      </dsp:nvSpPr>
      <dsp:spPr>
        <a:xfrm>
          <a:off x="2676524" y="1409967"/>
          <a:ext cx="535305" cy="122017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A2BB3A-E42A-4742-A429-D73D1A4AF7E4}">
      <dsp:nvSpPr>
        <dsp:cNvPr id="0" name=""/>
        <dsp:cNvSpPr/>
      </dsp:nvSpPr>
      <dsp:spPr>
        <a:xfrm>
          <a:off x="3425951" y="1409967"/>
          <a:ext cx="7280148" cy="122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i="1" kern="1200" dirty="0" smtClean="0"/>
            <a:t>Salmonella  </a:t>
          </a:r>
          <a:r>
            <a:rPr lang="en-US" sz="3400" i="1" kern="1200" dirty="0" err="1" smtClean="0"/>
            <a:t>typhi</a:t>
          </a:r>
          <a:r>
            <a:rPr lang="en-US" sz="3400" i="1" kern="1200" dirty="0" smtClean="0"/>
            <a:t> </a:t>
          </a:r>
          <a:r>
            <a:rPr lang="en-US" sz="3400" i="1" kern="1200" dirty="0" err="1" smtClean="0"/>
            <a:t>entericaserovar</a:t>
          </a:r>
          <a:r>
            <a:rPr lang="en-US" sz="3400" i="1" kern="1200" dirty="0" smtClean="0"/>
            <a:t> </a:t>
          </a:r>
          <a:r>
            <a:rPr lang="en-US" sz="3400" i="1" kern="1200" dirty="0" err="1" smtClean="0"/>
            <a:t>Typhi</a:t>
          </a:r>
          <a:r>
            <a:rPr lang="en-US" sz="3400" i="1" kern="1200" dirty="0" smtClean="0"/>
            <a:t> (</a:t>
          </a:r>
          <a:r>
            <a:rPr lang="en-US" sz="3400" i="1" kern="1200" dirty="0" err="1" smtClean="0"/>
            <a:t>S.typhi</a:t>
          </a:r>
          <a:r>
            <a:rPr lang="en-US" sz="3400" i="1" kern="1200" dirty="0" smtClean="0"/>
            <a:t>) </a:t>
          </a:r>
          <a:endParaRPr lang="en-US" sz="3400" kern="1200" dirty="0"/>
        </a:p>
      </dsp:txBody>
      <dsp:txXfrm>
        <a:off x="3425951" y="1409967"/>
        <a:ext cx="7280148" cy="1220175"/>
      </dsp:txXfrm>
    </dsp:sp>
    <dsp:sp modelId="{D2E53F68-A356-4A5F-8D29-4A9AD109E6BD}">
      <dsp:nvSpPr>
        <dsp:cNvPr id="0" name=""/>
        <dsp:cNvSpPr/>
      </dsp:nvSpPr>
      <dsp:spPr>
        <a:xfrm>
          <a:off x="0" y="3391556"/>
          <a:ext cx="2673911" cy="1136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86360" rIns="241808" bIns="8636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Manifestasi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klinis</a:t>
          </a:r>
          <a:endParaRPr lang="en-US" sz="3400" kern="1200" dirty="0"/>
        </a:p>
      </dsp:txBody>
      <dsp:txXfrm>
        <a:off x="0" y="3391556"/>
        <a:ext cx="2673911" cy="1136025"/>
      </dsp:txXfrm>
    </dsp:sp>
    <dsp:sp modelId="{5DAE3CFC-5023-451A-9FC7-273634F210E1}">
      <dsp:nvSpPr>
        <dsp:cNvPr id="0" name=""/>
        <dsp:cNvSpPr/>
      </dsp:nvSpPr>
      <dsp:spPr>
        <a:xfrm>
          <a:off x="2673911" y="2752542"/>
          <a:ext cx="534782" cy="2414053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3F6A0-D1EE-45BA-93D3-38D99B5398DF}">
      <dsp:nvSpPr>
        <dsp:cNvPr id="0" name=""/>
        <dsp:cNvSpPr/>
      </dsp:nvSpPr>
      <dsp:spPr>
        <a:xfrm>
          <a:off x="3422606" y="2752542"/>
          <a:ext cx="7273038" cy="2414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err="1" smtClean="0"/>
            <a:t>Demam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tinggi</a:t>
          </a:r>
          <a:r>
            <a:rPr lang="en-US" sz="3400" kern="1200" dirty="0" smtClean="0"/>
            <a:t> &gt;7 </a:t>
          </a:r>
          <a:r>
            <a:rPr lang="en-US" sz="3400" kern="1200" dirty="0" err="1" smtClean="0"/>
            <a:t>hari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smtClean="0"/>
            <a:t>Gangguan saluran pencernaan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smtClean="0"/>
            <a:t>Ruam merah 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err="1" smtClean="0"/>
            <a:t>Lidah</a:t>
          </a:r>
          <a:r>
            <a:rPr lang="en-US" sz="3400" kern="1200" dirty="0" smtClean="0"/>
            <a:t> yang </a:t>
          </a:r>
          <a:r>
            <a:rPr lang="en-US" sz="3400" kern="1200" dirty="0" err="1" smtClean="0"/>
            <a:t>berselaput</a:t>
          </a:r>
          <a:endParaRPr lang="en-US" sz="3400" kern="1200" dirty="0"/>
        </a:p>
      </dsp:txBody>
      <dsp:txXfrm>
        <a:off x="3422606" y="2752542"/>
        <a:ext cx="7273038" cy="24140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60E7E-A1B9-41B4-B9A5-A024B7F3AB40}">
      <dsp:nvSpPr>
        <dsp:cNvPr id="0" name=""/>
        <dsp:cNvSpPr/>
      </dsp:nvSpPr>
      <dsp:spPr>
        <a:xfrm>
          <a:off x="838203" y="2518"/>
          <a:ext cx="4299978" cy="2234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Uji</a:t>
          </a:r>
          <a:r>
            <a:rPr lang="en-US" sz="4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serologis</a:t>
          </a:r>
          <a:r>
            <a:rPr lang="en-US" sz="4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4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Uji</a:t>
          </a:r>
          <a:r>
            <a:rPr lang="en-US" sz="4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Widal</a:t>
          </a:r>
          <a:r>
            <a:rPr lang="en-US" sz="4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4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Tubex</a:t>
          </a:r>
          <a:r>
            <a:rPr lang="en-US" sz="4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800" kern="1200" dirty="0"/>
        </a:p>
      </dsp:txBody>
      <dsp:txXfrm>
        <a:off x="838203" y="2518"/>
        <a:ext cx="4299978" cy="2234877"/>
      </dsp:txXfrm>
    </dsp:sp>
    <dsp:sp modelId="{92317CF4-69EC-4815-911E-A70769A6F464}">
      <dsp:nvSpPr>
        <dsp:cNvPr id="0" name=""/>
        <dsp:cNvSpPr/>
      </dsp:nvSpPr>
      <dsp:spPr>
        <a:xfrm>
          <a:off x="5510662" y="2518"/>
          <a:ext cx="4395333" cy="2234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Kelemahan</a:t>
          </a:r>
          <a:r>
            <a:rPr lang="en-US" sz="4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4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kurang</a:t>
          </a:r>
          <a:r>
            <a:rPr lang="en-US" sz="4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cepat</a:t>
          </a:r>
          <a:r>
            <a:rPr lang="en-US" sz="4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dan</a:t>
          </a:r>
          <a:r>
            <a:rPr lang="en-US" sz="4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akurat</a:t>
          </a:r>
          <a:endParaRPr lang="en-US" sz="4800" kern="1200" dirty="0"/>
        </a:p>
      </dsp:txBody>
      <dsp:txXfrm>
        <a:off x="5510662" y="2518"/>
        <a:ext cx="4395333" cy="2234877"/>
      </dsp:txXfrm>
    </dsp:sp>
    <dsp:sp modelId="{9208AC8D-C3A9-490A-92FA-11C6D1CF2D62}">
      <dsp:nvSpPr>
        <dsp:cNvPr id="0" name=""/>
        <dsp:cNvSpPr/>
      </dsp:nvSpPr>
      <dsp:spPr>
        <a:xfrm>
          <a:off x="815333" y="2609875"/>
          <a:ext cx="9113532" cy="2234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Pembaharuan</a:t>
          </a:r>
          <a:r>
            <a:rPr lang="en-US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material </a:t>
          </a:r>
          <a:r>
            <a:rPr lang="en-US" altLang="en-US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magnetik</a:t>
          </a:r>
          <a:r>
            <a:rPr lang="en-US" alt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berbasis</a:t>
          </a:r>
          <a:r>
            <a:rPr lang="en-US" alt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karbon</a:t>
          </a:r>
          <a:r>
            <a:rPr lang="en-US" alt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berasal</a:t>
          </a:r>
          <a:r>
            <a:rPr lang="en-US" alt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dari</a:t>
          </a:r>
          <a:r>
            <a:rPr lang="en-US" alt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besi</a:t>
          </a:r>
          <a:r>
            <a:rPr lang="en-US" alt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terenkapsulasi</a:t>
          </a:r>
          <a:r>
            <a:rPr lang="en-US" alt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karbon</a:t>
          </a:r>
          <a:r>
            <a:rPr lang="en-US" alt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untuk</a:t>
          </a:r>
          <a:r>
            <a:rPr lang="en-US" alt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menangkap</a:t>
          </a:r>
          <a:r>
            <a:rPr lang="en-US" alt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bakteri</a:t>
          </a:r>
          <a:r>
            <a:rPr lang="en-US" alt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S. </a:t>
          </a:r>
          <a:r>
            <a:rPr lang="en-US" altLang="en-US" sz="3200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typhi</a:t>
          </a:r>
          <a:r>
            <a:rPr lang="en-US" alt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menggunakan</a:t>
          </a:r>
          <a:r>
            <a:rPr lang="en-US" alt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antibodi</a:t>
          </a:r>
          <a:r>
            <a:rPr lang="en-US" alt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anti-Salmonella </a:t>
          </a:r>
          <a:r>
            <a:rPr lang="en-US" altLang="en-US" sz="3200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typhi</a:t>
          </a:r>
          <a:r>
            <a:rPr lang="en-US" altLang="en-US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O-antigen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i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disintesis</a:t>
          </a:r>
          <a:r>
            <a:rPr lang="en-US" altLang="en-US" sz="3200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i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dengan</a:t>
          </a:r>
          <a:r>
            <a:rPr lang="en-US" altLang="en-US" sz="3200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i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metode</a:t>
          </a:r>
          <a:r>
            <a:rPr lang="en-US" altLang="en-US" sz="3200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en-US" sz="3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arc discharge.</a:t>
          </a:r>
          <a:endParaRPr lang="en-US" sz="3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5333" y="2609875"/>
        <a:ext cx="9113532" cy="2234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35E-E12C-4E40-9F1E-B965F263623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D182-B578-46DA-8557-C758CD446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7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35E-E12C-4E40-9F1E-B965F263623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D182-B578-46DA-8557-C758CD446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5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35E-E12C-4E40-9F1E-B965F263623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D182-B578-46DA-8557-C758CD446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8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35E-E12C-4E40-9F1E-B965F263623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D182-B578-46DA-8557-C758CD446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8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35E-E12C-4E40-9F1E-B965F263623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D182-B578-46DA-8557-C758CD446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1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35E-E12C-4E40-9F1E-B965F263623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D182-B578-46DA-8557-C758CD446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8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35E-E12C-4E40-9F1E-B965F263623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D182-B578-46DA-8557-C758CD446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8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35E-E12C-4E40-9F1E-B965F263623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D182-B578-46DA-8557-C758CD446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9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35E-E12C-4E40-9F1E-B965F263623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D182-B578-46DA-8557-C758CD446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4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35E-E12C-4E40-9F1E-B965F263623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D182-B578-46DA-8557-C758CD446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7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335E-E12C-4E40-9F1E-B965F263623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D182-B578-46DA-8557-C758CD446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9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335E-E12C-4E40-9F1E-B965F263623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DD182-B578-46DA-8557-C758CD446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7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9694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 </a:t>
            </a:r>
            <a:r>
              <a:rPr lang="en-US" sz="4400" b="1" dirty="0"/>
              <a:t>FABRIKASI BIOSENSOR MAGNETIK BESI OKSIDA/KARBON DAN APLIKASINYA DALAM DIAGNOSIS DEMAM </a:t>
            </a:r>
            <a:r>
              <a:rPr lang="en-US" sz="4400" b="1" i="1" dirty="0"/>
              <a:t>THYPOID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5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Demam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Tifoid</a:t>
            </a:r>
            <a:endParaRPr lang="en-US" dirty="0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234816"/>
              </p:ext>
            </p:extLst>
          </p:nvPr>
        </p:nvGraphicFramePr>
        <p:xfrm>
          <a:off x="742950" y="1485900"/>
          <a:ext cx="10706100" cy="5233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722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Diagnosa</a:t>
            </a:r>
            <a:r>
              <a:rPr lang="en-US" alt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alt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Demam</a:t>
            </a:r>
            <a:r>
              <a:rPr lang="en-US" alt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Tifoid</a:t>
            </a:r>
            <a:r>
              <a:rPr lang="en-US" alt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817867"/>
              </p:ext>
            </p:extLst>
          </p:nvPr>
        </p:nvGraphicFramePr>
        <p:xfrm>
          <a:off x="609600" y="1690688"/>
          <a:ext cx="10744200" cy="484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684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97693" y="3117297"/>
            <a:ext cx="5596613" cy="1767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" y="1911868"/>
            <a:ext cx="3000760" cy="3752215"/>
          </a:xfrm>
          <a:prstGeom prst="rect">
            <a:avLst/>
          </a:prstGeom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95300" y="5885263"/>
            <a:ext cx="27813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err="1">
                <a:latin typeface="Arial" panose="020B0604020202020204" pitchFamily="34" charset="0"/>
              </a:rPr>
              <a:t>Gambar</a:t>
            </a:r>
            <a:r>
              <a:rPr lang="en-US" altLang="en-US" sz="1400" b="1" dirty="0">
                <a:latin typeface="Arial" panose="020B0604020202020204" pitchFamily="34" charset="0"/>
              </a:rPr>
              <a:t> 1</a:t>
            </a:r>
            <a:r>
              <a:rPr lang="en-US" altLang="en-US" sz="1400" dirty="0">
                <a:latin typeface="Arial" panose="020B0604020202020204" pitchFamily="34" charset="0"/>
              </a:rPr>
              <a:t>. </a:t>
            </a:r>
            <a:r>
              <a:rPr lang="en-US" altLang="en-US" sz="1400" dirty="0" err="1">
                <a:latin typeface="Arial" panose="020B0604020202020204" pitchFamily="34" charset="0"/>
              </a:rPr>
              <a:t>Skematik</a:t>
            </a:r>
            <a:r>
              <a:rPr lang="en-US" altLang="en-US" sz="1400" dirty="0"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</a:rPr>
              <a:t>rangkaian</a:t>
            </a:r>
            <a:r>
              <a:rPr lang="en-US" altLang="en-US" sz="1400" dirty="0"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</a:rPr>
              <a:t>alat</a:t>
            </a:r>
            <a:r>
              <a:rPr lang="en-US" altLang="en-US" sz="1400" dirty="0"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</a:rPr>
              <a:t>percobaan</a:t>
            </a:r>
            <a:r>
              <a:rPr lang="en-US" altLang="en-US" sz="1400" dirty="0"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</a:rPr>
              <a:t>metode</a:t>
            </a:r>
            <a:r>
              <a:rPr lang="en-US" altLang="en-US" sz="1400" dirty="0">
                <a:latin typeface="Arial" panose="020B0604020202020204" pitchFamily="34" charset="0"/>
              </a:rPr>
              <a:t> arc-discharge </a:t>
            </a:r>
            <a:r>
              <a:rPr lang="en-US" altLang="en-US" sz="1400" dirty="0" err="1">
                <a:latin typeface="Arial" panose="020B0604020202020204" pitchFamily="34" charset="0"/>
              </a:rPr>
              <a:t>dalam</a:t>
            </a:r>
            <a:r>
              <a:rPr lang="en-US" altLang="en-US" sz="1400" dirty="0">
                <a:latin typeface="Arial" panose="020B0604020202020204" pitchFamily="34" charset="0"/>
              </a:rPr>
              <a:t> media </a:t>
            </a:r>
            <a:r>
              <a:rPr lang="en-US" altLang="en-US" sz="1400" dirty="0" err="1">
                <a:latin typeface="Arial" panose="020B0604020202020204" pitchFamily="34" charset="0"/>
              </a:rPr>
              <a:t>cair</a:t>
            </a:r>
            <a:r>
              <a:rPr lang="en-US" altLang="en-US" sz="14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191000" y="5885264"/>
            <a:ext cx="7162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err="1">
                <a:latin typeface="Arial" panose="020B0604020202020204" pitchFamily="34" charset="0"/>
              </a:rPr>
              <a:t>Gambar</a:t>
            </a:r>
            <a:r>
              <a:rPr lang="en-US" altLang="en-US" sz="1400" b="1" dirty="0">
                <a:latin typeface="Arial" panose="020B0604020202020204" pitchFamily="34" charset="0"/>
              </a:rPr>
              <a:t> 2</a:t>
            </a:r>
            <a:r>
              <a:rPr lang="en-US" altLang="en-US" sz="1400" dirty="0">
                <a:latin typeface="Arial" panose="020B0604020202020204" pitchFamily="34" charset="0"/>
              </a:rPr>
              <a:t>. Proses </a:t>
            </a:r>
            <a:r>
              <a:rPr lang="en-US" altLang="en-US" sz="1400" dirty="0" err="1">
                <a:latin typeface="Arial" panose="020B0604020202020204" pitchFamily="34" charset="0"/>
              </a:rPr>
              <a:t>pengikatan</a:t>
            </a:r>
            <a:r>
              <a:rPr lang="en-US" altLang="en-US" sz="1400" dirty="0"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</a:rPr>
              <a:t>bakteri</a:t>
            </a:r>
            <a:r>
              <a:rPr lang="en-US" altLang="en-US" sz="1400" dirty="0"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</a:rPr>
              <a:t>oleh</a:t>
            </a:r>
            <a:r>
              <a:rPr lang="en-US" altLang="en-US" sz="1400" dirty="0"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</a:rPr>
              <a:t>nanopartikel</a:t>
            </a:r>
            <a:r>
              <a:rPr lang="en-US" altLang="en-US" sz="1400" dirty="0"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</a:rPr>
              <a:t>magnetik</a:t>
            </a:r>
            <a:r>
              <a:rPr lang="en-US" altLang="en-US" sz="1400" dirty="0"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</a:rPr>
              <a:t>termodifikasi</a:t>
            </a:r>
            <a:r>
              <a:rPr lang="en-US" altLang="en-US" sz="1400" dirty="0"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</a:rPr>
              <a:t>antibodi</a:t>
            </a:r>
            <a:r>
              <a:rPr lang="en-US" altLang="en-US" sz="1400" dirty="0">
                <a:latin typeface="Arial" panose="020B0604020202020204" pitchFamily="34" charset="0"/>
              </a:rPr>
              <a:t> (</a:t>
            </a:r>
            <a:r>
              <a:rPr lang="en-US" altLang="en-US" sz="1400" dirty="0" err="1" smtClean="0">
                <a:latin typeface="Arial" panose="020B0604020202020204" pitchFamily="34" charset="0"/>
              </a:rPr>
              <a:t>Merah</a:t>
            </a:r>
            <a:r>
              <a:rPr lang="en-US" altLang="en-US" sz="1400" dirty="0" smtClean="0">
                <a:latin typeface="Arial" panose="020B0604020202020204" pitchFamily="34" charset="0"/>
              </a:rPr>
              <a:t> :</a:t>
            </a:r>
            <a:endParaRPr lang="en-US" altLang="en-US" sz="14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" panose="020B0604020202020204" pitchFamily="34" charset="0"/>
              </a:rPr>
              <a:t>Salmonella </a:t>
            </a:r>
            <a:r>
              <a:rPr lang="en-US" altLang="en-US" sz="1400" i="1" dirty="0" err="1">
                <a:latin typeface="Arial" panose="020B0604020202020204" pitchFamily="34" charset="0"/>
              </a:rPr>
              <a:t>typhi</a:t>
            </a:r>
            <a:r>
              <a:rPr lang="en-US" altLang="en-US" sz="1400" i="1" dirty="0">
                <a:latin typeface="Arial" panose="020B0604020202020204" pitchFamily="34" charset="0"/>
              </a:rPr>
              <a:t> O-antigen</a:t>
            </a:r>
            <a:r>
              <a:rPr lang="en-US" altLang="en-US" sz="1400" dirty="0">
                <a:latin typeface="Arial" panose="020B0604020202020204" pitchFamily="34" charset="0"/>
              </a:rPr>
              <a:t>, </a:t>
            </a:r>
            <a:r>
              <a:rPr lang="en-US" altLang="en-US" sz="1400" dirty="0" err="1">
                <a:latin typeface="Arial" panose="020B0604020202020204" pitchFamily="34" charset="0"/>
              </a:rPr>
              <a:t>Hijau</a:t>
            </a:r>
            <a:r>
              <a:rPr lang="en-US" altLang="en-US" sz="1400" dirty="0">
                <a:latin typeface="Arial" panose="020B0604020202020204" pitchFamily="34" charset="0"/>
              </a:rPr>
              <a:t>: </a:t>
            </a:r>
            <a:r>
              <a:rPr lang="en-US" altLang="en-US" sz="1400" dirty="0" err="1">
                <a:latin typeface="Arial" panose="020B0604020202020204" pitchFamily="34" charset="0"/>
              </a:rPr>
              <a:t>nanopartikel</a:t>
            </a:r>
            <a:r>
              <a:rPr lang="en-US" altLang="en-US" sz="1400" dirty="0"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</a:rPr>
              <a:t>magnetik</a:t>
            </a:r>
            <a:r>
              <a:rPr lang="en-US" altLang="en-US" sz="1400" dirty="0"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</a:rPr>
              <a:t>termodifikasi</a:t>
            </a:r>
            <a:r>
              <a:rPr lang="en-US" altLang="en-US" sz="1400" dirty="0">
                <a:latin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</a:rPr>
              <a:t>antibodi</a:t>
            </a:r>
            <a:r>
              <a:rPr lang="en-US" altLang="en-US" sz="1400" dirty="0">
                <a:latin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0898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~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err="1"/>
              <a:t>Nanopartikel</a:t>
            </a:r>
            <a:r>
              <a:rPr lang="en-US" sz="4000" dirty="0"/>
              <a:t> </a:t>
            </a:r>
            <a:r>
              <a:rPr lang="en-US" sz="4000" dirty="0" err="1"/>
              <a:t>besi</a:t>
            </a:r>
            <a:r>
              <a:rPr lang="en-US" sz="4000" dirty="0"/>
              <a:t> </a:t>
            </a:r>
            <a:r>
              <a:rPr lang="en-US" sz="4000" dirty="0" err="1"/>
              <a:t>terenkapsulasi</a:t>
            </a:r>
            <a:r>
              <a:rPr lang="en-US" sz="4000" dirty="0"/>
              <a:t> </a:t>
            </a:r>
            <a:r>
              <a:rPr lang="en-US" sz="4000" dirty="0" err="1"/>
              <a:t>grafit</a:t>
            </a:r>
            <a:r>
              <a:rPr lang="en-US" sz="4000" dirty="0"/>
              <a:t> </a:t>
            </a:r>
            <a:r>
              <a:rPr lang="en-US" sz="4000" dirty="0" err="1"/>
              <a:t>terfungsionalisasi</a:t>
            </a:r>
            <a:r>
              <a:rPr lang="en-US" sz="4000" dirty="0"/>
              <a:t> </a:t>
            </a:r>
            <a:r>
              <a:rPr lang="en-US" sz="4000" dirty="0" err="1"/>
              <a:t>permukaannya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gugus</a:t>
            </a:r>
            <a:r>
              <a:rPr lang="en-US" sz="4000" dirty="0"/>
              <a:t> </a:t>
            </a:r>
            <a:r>
              <a:rPr lang="en-US" sz="4000" dirty="0" err="1"/>
              <a:t>fungsi</a:t>
            </a:r>
            <a:r>
              <a:rPr lang="en-US" sz="4000" dirty="0"/>
              <a:t> </a:t>
            </a:r>
            <a:r>
              <a:rPr lang="en-US" sz="4000" dirty="0" err="1"/>
              <a:t>amin</a:t>
            </a:r>
            <a:r>
              <a:rPr lang="en-US" sz="4000" dirty="0"/>
              <a:t> </a:t>
            </a:r>
            <a:r>
              <a:rPr lang="en-US" sz="4000" dirty="0" err="1"/>
              <a:t>dimungkinkan</a:t>
            </a:r>
            <a:r>
              <a:rPr lang="en-US" sz="4000" dirty="0"/>
              <a:t>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digunakan</a:t>
            </a:r>
            <a:r>
              <a:rPr lang="en-US" sz="4000" dirty="0"/>
              <a:t> </a:t>
            </a:r>
            <a:r>
              <a:rPr lang="en-US" sz="4000" dirty="0" err="1"/>
              <a:t>sebagai</a:t>
            </a:r>
            <a:r>
              <a:rPr lang="en-US" sz="4000" dirty="0"/>
              <a:t> material sensor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deteksi</a:t>
            </a:r>
            <a:r>
              <a:rPr lang="en-US" sz="4000" dirty="0"/>
              <a:t> </a:t>
            </a:r>
            <a:r>
              <a:rPr lang="en-US" sz="4000" dirty="0" err="1"/>
              <a:t>demam</a:t>
            </a:r>
            <a:r>
              <a:rPr lang="en-US" sz="4000" dirty="0"/>
              <a:t> </a:t>
            </a:r>
            <a:r>
              <a:rPr lang="en-US" sz="4000" i="1" dirty="0" smtClean="0"/>
              <a:t>typhoid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700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682752"/>
            <a:ext cx="11132820" cy="585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62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140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  FABRIKASI BIOSENSOR MAGNETIK BESI OKSIDA/KARBON DAN APLIKASINYA DALAM DIAGNOSIS DEMAM THYPOID </vt:lpstr>
      <vt:lpstr>Demam Tifoid</vt:lpstr>
      <vt:lpstr>Diagnosa Penyakit Demam Tifoid </vt:lpstr>
      <vt:lpstr>Metode Penelitian</vt:lpstr>
      <vt:lpstr>Kesimpulan ~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FABRIKASI BIOSENSOR MAGNETIK BESI OKSIDA/KARBON DAN APLIKASINYA DALAM DIAGNOSIS DEMAM THYPOID</dc:title>
  <dc:creator>RF</dc:creator>
  <cp:lastModifiedBy>user</cp:lastModifiedBy>
  <cp:revision>6</cp:revision>
  <dcterms:created xsi:type="dcterms:W3CDTF">2018-03-19T06:47:24Z</dcterms:created>
  <dcterms:modified xsi:type="dcterms:W3CDTF">2018-04-15T12:14:21Z</dcterms:modified>
</cp:coreProperties>
</file>