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9" r:id="rId4"/>
    <p:sldId id="258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3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2F3C50-0A0E-4AA9-9ECC-36DB409C46F5}" type="doc">
      <dgm:prSet loTypeId="urn:microsoft.com/office/officeart/2005/8/layout/l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7ED2E6-7D61-4B14-A63C-AF643BABEFEA}">
      <dgm:prSet phldrT="[Text]"/>
      <dgm:spPr/>
      <dgm:t>
        <a:bodyPr/>
        <a:lstStyle/>
        <a:p>
          <a:r>
            <a:rPr lang="en-US" dirty="0" err="1" smtClean="0"/>
            <a:t>Kelebihan</a:t>
          </a:r>
          <a:endParaRPr lang="en-US" dirty="0"/>
        </a:p>
      </dgm:t>
    </dgm:pt>
    <dgm:pt modelId="{FA4A0D0A-AEB7-43EC-AE8B-A2F99CCE1F10}" type="parTrans" cxnId="{E8995705-A0EC-4E1E-8641-07B2D5C5FA4E}">
      <dgm:prSet/>
      <dgm:spPr/>
      <dgm:t>
        <a:bodyPr/>
        <a:lstStyle/>
        <a:p>
          <a:endParaRPr lang="en-US"/>
        </a:p>
      </dgm:t>
    </dgm:pt>
    <dgm:pt modelId="{BFC2E02C-3EF2-4DFD-8406-EF057F85BDFE}" type="sibTrans" cxnId="{E8995705-A0EC-4E1E-8641-07B2D5C5FA4E}">
      <dgm:prSet/>
      <dgm:spPr/>
      <dgm:t>
        <a:bodyPr/>
        <a:lstStyle/>
        <a:p>
          <a:endParaRPr lang="en-US"/>
        </a:p>
      </dgm:t>
    </dgm:pt>
    <dgm:pt modelId="{3B12328C-31C6-41F3-A647-1DF7F675D049}">
      <dgm:prSet phldrT="[Text]"/>
      <dgm:spPr/>
      <dgm:t>
        <a:bodyPr/>
        <a:lstStyle/>
        <a:p>
          <a:r>
            <a:rPr lang="en-US" dirty="0" err="1" smtClean="0"/>
            <a:t>Cepat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mudah</a:t>
          </a:r>
          <a:endParaRPr lang="en-US" dirty="0"/>
        </a:p>
      </dgm:t>
    </dgm:pt>
    <dgm:pt modelId="{AAF8556A-4573-4246-9A40-3648383CA2FD}" type="parTrans" cxnId="{58E062B3-CFBC-431E-9A2A-0EC96F799296}">
      <dgm:prSet/>
      <dgm:spPr/>
      <dgm:t>
        <a:bodyPr/>
        <a:lstStyle/>
        <a:p>
          <a:endParaRPr lang="en-US"/>
        </a:p>
      </dgm:t>
    </dgm:pt>
    <dgm:pt modelId="{B8D8920C-9378-4B13-81CB-FEAC09BDBCAA}" type="sibTrans" cxnId="{58E062B3-CFBC-431E-9A2A-0EC96F799296}">
      <dgm:prSet/>
      <dgm:spPr/>
      <dgm:t>
        <a:bodyPr/>
        <a:lstStyle/>
        <a:p>
          <a:endParaRPr lang="en-US"/>
        </a:p>
      </dgm:t>
    </dgm:pt>
    <dgm:pt modelId="{0957F4D3-7BD3-484A-8CF3-3C8F91855A44}">
      <dgm:prSet phldrT="[Text]"/>
      <dgm:spPr/>
      <dgm:t>
        <a:bodyPr/>
        <a:lstStyle/>
        <a:p>
          <a:r>
            <a:rPr lang="en-US" dirty="0" err="1" smtClean="0"/>
            <a:t>Tanpa</a:t>
          </a:r>
          <a:r>
            <a:rPr lang="en-US" dirty="0" smtClean="0"/>
            <a:t> </a:t>
          </a:r>
          <a:r>
            <a:rPr lang="en-US" dirty="0" err="1" smtClean="0"/>
            <a:t>tidakan</a:t>
          </a:r>
          <a:r>
            <a:rPr lang="en-US" dirty="0" smtClean="0"/>
            <a:t> </a:t>
          </a:r>
          <a:r>
            <a:rPr lang="en-US" dirty="0" err="1" smtClean="0"/>
            <a:t>invasif</a:t>
          </a:r>
          <a:endParaRPr lang="en-US" dirty="0"/>
        </a:p>
      </dgm:t>
    </dgm:pt>
    <dgm:pt modelId="{14E76935-787C-42AD-9101-532F97C69943}" type="parTrans" cxnId="{7D5E9818-156F-4213-B939-51C1A44AF9BE}">
      <dgm:prSet/>
      <dgm:spPr/>
      <dgm:t>
        <a:bodyPr/>
        <a:lstStyle/>
        <a:p>
          <a:endParaRPr lang="en-US"/>
        </a:p>
      </dgm:t>
    </dgm:pt>
    <dgm:pt modelId="{0DED1F56-5AB5-43AC-A61B-4E0A6E06576A}" type="sibTrans" cxnId="{7D5E9818-156F-4213-B939-51C1A44AF9BE}">
      <dgm:prSet/>
      <dgm:spPr/>
      <dgm:t>
        <a:bodyPr/>
        <a:lstStyle/>
        <a:p>
          <a:endParaRPr lang="en-US"/>
        </a:p>
      </dgm:t>
    </dgm:pt>
    <dgm:pt modelId="{FF050B58-59D0-4E90-9D75-5CD09E5581D7}">
      <dgm:prSet phldrT="[Text]"/>
      <dgm:spPr/>
      <dgm:t>
        <a:bodyPr/>
        <a:lstStyle/>
        <a:p>
          <a:r>
            <a:rPr lang="en-US" dirty="0" err="1" smtClean="0"/>
            <a:t>Kekurangan</a:t>
          </a:r>
          <a:endParaRPr lang="en-US" dirty="0"/>
        </a:p>
      </dgm:t>
    </dgm:pt>
    <dgm:pt modelId="{A38582CA-91EC-4470-945B-C91B96692EF2}" type="parTrans" cxnId="{83540C06-C352-4646-AEB3-77B71D69026D}">
      <dgm:prSet/>
      <dgm:spPr/>
      <dgm:t>
        <a:bodyPr/>
        <a:lstStyle/>
        <a:p>
          <a:endParaRPr lang="en-US"/>
        </a:p>
      </dgm:t>
    </dgm:pt>
    <dgm:pt modelId="{F864B94B-2AEC-4D73-92C6-4B7A217C457A}" type="sibTrans" cxnId="{83540C06-C352-4646-AEB3-77B71D69026D}">
      <dgm:prSet/>
      <dgm:spPr/>
      <dgm:t>
        <a:bodyPr/>
        <a:lstStyle/>
        <a:p>
          <a:endParaRPr lang="en-US"/>
        </a:p>
      </dgm:t>
    </dgm:pt>
    <dgm:pt modelId="{4C627053-E630-4679-B981-8E942917A5C8}">
      <dgm:prSet phldrT="[Text]"/>
      <dgm:spPr/>
      <dgm:t>
        <a:bodyPr/>
        <a:lstStyle/>
        <a:p>
          <a:r>
            <a:rPr lang="en-US" dirty="0" err="1" smtClean="0"/>
            <a:t>Perlu</a:t>
          </a:r>
          <a:r>
            <a:rPr lang="en-US" dirty="0" smtClean="0"/>
            <a:t> </a:t>
          </a:r>
          <a:r>
            <a:rPr lang="en-US" dirty="0" err="1" smtClean="0"/>
            <a:t>dilakukan</a:t>
          </a:r>
          <a:r>
            <a:rPr lang="en-US" dirty="0" smtClean="0"/>
            <a:t> </a:t>
          </a:r>
          <a:r>
            <a:rPr lang="en-US" dirty="0" err="1" smtClean="0"/>
            <a:t>pemeriksaan</a:t>
          </a:r>
          <a:r>
            <a:rPr lang="en-US" dirty="0" smtClean="0"/>
            <a:t> </a:t>
          </a:r>
          <a:r>
            <a:rPr lang="en-US" dirty="0" err="1" smtClean="0"/>
            <a:t>lebih</a:t>
          </a:r>
          <a:r>
            <a:rPr lang="en-US" dirty="0" smtClean="0"/>
            <a:t> </a:t>
          </a:r>
          <a:r>
            <a:rPr lang="en-US" dirty="0" err="1" smtClean="0"/>
            <a:t>lanjut</a:t>
          </a:r>
          <a:endParaRPr lang="en-US" dirty="0"/>
        </a:p>
      </dgm:t>
    </dgm:pt>
    <dgm:pt modelId="{31056AD4-1510-476B-A473-5793759DFBC9}" type="parTrans" cxnId="{81194CCE-D404-4801-800F-80261A0B8B0E}">
      <dgm:prSet/>
      <dgm:spPr/>
      <dgm:t>
        <a:bodyPr/>
        <a:lstStyle/>
        <a:p>
          <a:endParaRPr lang="en-US"/>
        </a:p>
      </dgm:t>
    </dgm:pt>
    <dgm:pt modelId="{58DA6EE4-2A4E-4AB5-A360-6EC6BCAC6C1F}" type="sibTrans" cxnId="{81194CCE-D404-4801-800F-80261A0B8B0E}">
      <dgm:prSet/>
      <dgm:spPr/>
      <dgm:t>
        <a:bodyPr/>
        <a:lstStyle/>
        <a:p>
          <a:endParaRPr lang="en-US"/>
        </a:p>
      </dgm:t>
    </dgm:pt>
    <dgm:pt modelId="{C681E3DE-28AC-4840-9636-A04ABA533B3A}">
      <dgm:prSet phldrT="[Text]"/>
      <dgm:spPr/>
      <dgm:t>
        <a:bodyPr/>
        <a:lstStyle/>
        <a:p>
          <a:r>
            <a:rPr lang="en-US" dirty="0" err="1" smtClean="0"/>
            <a:t>Tidak</a:t>
          </a:r>
          <a:r>
            <a:rPr lang="en-US" dirty="0" smtClean="0"/>
            <a:t> </a:t>
          </a:r>
          <a:r>
            <a:rPr lang="en-US" dirty="0" err="1" smtClean="0"/>
            <a:t>akurat</a:t>
          </a:r>
          <a:endParaRPr lang="en-US" dirty="0"/>
        </a:p>
      </dgm:t>
    </dgm:pt>
    <dgm:pt modelId="{C36BA8F7-81EC-42D8-AFA4-DFDC104704AA}" type="parTrans" cxnId="{37B257C0-7D65-4771-911B-CC3C7DEF8BBE}">
      <dgm:prSet/>
      <dgm:spPr/>
      <dgm:t>
        <a:bodyPr/>
        <a:lstStyle/>
        <a:p>
          <a:endParaRPr lang="en-US"/>
        </a:p>
      </dgm:t>
    </dgm:pt>
    <dgm:pt modelId="{3266932A-AF6D-42DB-AB06-A3ABF2E3A288}" type="sibTrans" cxnId="{37B257C0-7D65-4771-911B-CC3C7DEF8BBE}">
      <dgm:prSet/>
      <dgm:spPr/>
      <dgm:t>
        <a:bodyPr/>
        <a:lstStyle/>
        <a:p>
          <a:endParaRPr lang="en-US"/>
        </a:p>
      </dgm:t>
    </dgm:pt>
    <dgm:pt modelId="{79C93AFC-4464-4650-A702-CB007D80F588}" type="pres">
      <dgm:prSet presAssocID="{442F3C50-0A0E-4AA9-9ECC-36DB409C46F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FFB905-6466-4533-8202-9BC5AF3455F8}" type="pres">
      <dgm:prSet presAssocID="{827ED2E6-7D61-4B14-A63C-AF643BABEFEA}" presName="vertFlow" presStyleCnt="0"/>
      <dgm:spPr/>
    </dgm:pt>
    <dgm:pt modelId="{86545265-D760-42E7-B25A-5708048F9146}" type="pres">
      <dgm:prSet presAssocID="{827ED2E6-7D61-4B14-A63C-AF643BABEFEA}" presName="header" presStyleLbl="node1" presStyleIdx="0" presStyleCnt="2"/>
      <dgm:spPr/>
      <dgm:t>
        <a:bodyPr/>
        <a:lstStyle/>
        <a:p>
          <a:endParaRPr lang="en-US"/>
        </a:p>
      </dgm:t>
    </dgm:pt>
    <dgm:pt modelId="{8EE9F862-4D82-43B7-B6A7-B0BAED1EDB40}" type="pres">
      <dgm:prSet presAssocID="{AAF8556A-4573-4246-9A40-3648383CA2FD}" presName="parTrans" presStyleLbl="sibTrans2D1" presStyleIdx="0" presStyleCnt="4"/>
      <dgm:spPr/>
      <dgm:t>
        <a:bodyPr/>
        <a:lstStyle/>
        <a:p>
          <a:endParaRPr lang="en-US"/>
        </a:p>
      </dgm:t>
    </dgm:pt>
    <dgm:pt modelId="{5C582677-C449-4C95-BB7F-BE09D8E30DF9}" type="pres">
      <dgm:prSet presAssocID="{3B12328C-31C6-41F3-A647-1DF7F675D049}" presName="child" presStyleLbl="alignAccFollow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7FA576-2BA8-4EC8-BDD6-F4420B85E8CB}" type="pres">
      <dgm:prSet presAssocID="{B8D8920C-9378-4B13-81CB-FEAC09BDBCAA}" presName="sibTrans" presStyleLbl="sibTrans2D1" presStyleIdx="1" presStyleCnt="4"/>
      <dgm:spPr/>
      <dgm:t>
        <a:bodyPr/>
        <a:lstStyle/>
        <a:p>
          <a:endParaRPr lang="en-US"/>
        </a:p>
      </dgm:t>
    </dgm:pt>
    <dgm:pt modelId="{C6A6A81E-A84B-49BA-B8C4-9F587F16F2B2}" type="pres">
      <dgm:prSet presAssocID="{0957F4D3-7BD3-484A-8CF3-3C8F91855A44}" presName="child" presStyleLbl="alignAccFollow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E6EF7B-82E8-439B-97FF-76E5B9D36476}" type="pres">
      <dgm:prSet presAssocID="{827ED2E6-7D61-4B14-A63C-AF643BABEFEA}" presName="hSp" presStyleCnt="0"/>
      <dgm:spPr/>
    </dgm:pt>
    <dgm:pt modelId="{FF9A1725-A48B-4083-A398-EE12BFDDFC73}" type="pres">
      <dgm:prSet presAssocID="{FF050B58-59D0-4E90-9D75-5CD09E5581D7}" presName="vertFlow" presStyleCnt="0"/>
      <dgm:spPr/>
    </dgm:pt>
    <dgm:pt modelId="{4E96521F-8144-4982-B46E-D194F23A4AEE}" type="pres">
      <dgm:prSet presAssocID="{FF050B58-59D0-4E90-9D75-5CD09E5581D7}" presName="header" presStyleLbl="node1" presStyleIdx="1" presStyleCnt="2"/>
      <dgm:spPr/>
      <dgm:t>
        <a:bodyPr/>
        <a:lstStyle/>
        <a:p>
          <a:endParaRPr lang="en-US"/>
        </a:p>
      </dgm:t>
    </dgm:pt>
    <dgm:pt modelId="{676B740B-F452-43C4-871A-3D4C2200D599}" type="pres">
      <dgm:prSet presAssocID="{31056AD4-1510-476B-A473-5793759DFBC9}" presName="parTrans" presStyleLbl="sibTrans2D1" presStyleIdx="2" presStyleCnt="4"/>
      <dgm:spPr/>
      <dgm:t>
        <a:bodyPr/>
        <a:lstStyle/>
        <a:p>
          <a:endParaRPr lang="en-US"/>
        </a:p>
      </dgm:t>
    </dgm:pt>
    <dgm:pt modelId="{FF2B0F81-38DA-40AE-BE6C-F156B59ED210}" type="pres">
      <dgm:prSet presAssocID="{4C627053-E630-4679-B981-8E942917A5C8}" presName="child" presStyleLbl="alignAccFollow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CE5B93-4D11-43A6-B300-DCD37BE47C96}" type="pres">
      <dgm:prSet presAssocID="{58DA6EE4-2A4E-4AB5-A360-6EC6BCAC6C1F}" presName="sibTrans" presStyleLbl="sibTrans2D1" presStyleIdx="3" presStyleCnt="4"/>
      <dgm:spPr/>
      <dgm:t>
        <a:bodyPr/>
        <a:lstStyle/>
        <a:p>
          <a:endParaRPr lang="en-US"/>
        </a:p>
      </dgm:t>
    </dgm:pt>
    <dgm:pt modelId="{90CD742F-14A5-44F1-8CD4-09F805544E82}" type="pres">
      <dgm:prSet presAssocID="{C681E3DE-28AC-4840-9636-A04ABA533B3A}" presName="child" presStyleLbl="alignAccFollow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540C06-C352-4646-AEB3-77B71D69026D}" srcId="{442F3C50-0A0E-4AA9-9ECC-36DB409C46F5}" destId="{FF050B58-59D0-4E90-9D75-5CD09E5581D7}" srcOrd="1" destOrd="0" parTransId="{A38582CA-91EC-4470-945B-C91B96692EF2}" sibTransId="{F864B94B-2AEC-4D73-92C6-4B7A217C457A}"/>
    <dgm:cxn modelId="{58E062B3-CFBC-431E-9A2A-0EC96F799296}" srcId="{827ED2E6-7D61-4B14-A63C-AF643BABEFEA}" destId="{3B12328C-31C6-41F3-A647-1DF7F675D049}" srcOrd="0" destOrd="0" parTransId="{AAF8556A-4573-4246-9A40-3648383CA2FD}" sibTransId="{B8D8920C-9378-4B13-81CB-FEAC09BDBCAA}"/>
    <dgm:cxn modelId="{3ECADAD6-64AF-4EAE-AE61-EFFCC44FFC2F}" type="presOf" srcId="{31056AD4-1510-476B-A473-5793759DFBC9}" destId="{676B740B-F452-43C4-871A-3D4C2200D599}" srcOrd="0" destOrd="0" presId="urn:microsoft.com/office/officeart/2005/8/layout/lProcess1"/>
    <dgm:cxn modelId="{E8995705-A0EC-4E1E-8641-07B2D5C5FA4E}" srcId="{442F3C50-0A0E-4AA9-9ECC-36DB409C46F5}" destId="{827ED2E6-7D61-4B14-A63C-AF643BABEFEA}" srcOrd="0" destOrd="0" parTransId="{FA4A0D0A-AEB7-43EC-AE8B-A2F99CCE1F10}" sibTransId="{BFC2E02C-3EF2-4DFD-8406-EF057F85BDFE}"/>
    <dgm:cxn modelId="{5B9BEF57-B2A6-4F90-BE7C-4728CF968640}" type="presOf" srcId="{0957F4D3-7BD3-484A-8CF3-3C8F91855A44}" destId="{C6A6A81E-A84B-49BA-B8C4-9F587F16F2B2}" srcOrd="0" destOrd="0" presId="urn:microsoft.com/office/officeart/2005/8/layout/lProcess1"/>
    <dgm:cxn modelId="{B4EC7918-6895-464B-B0BB-A5665E3D3521}" type="presOf" srcId="{58DA6EE4-2A4E-4AB5-A360-6EC6BCAC6C1F}" destId="{4BCE5B93-4D11-43A6-B300-DCD37BE47C96}" srcOrd="0" destOrd="0" presId="urn:microsoft.com/office/officeart/2005/8/layout/lProcess1"/>
    <dgm:cxn modelId="{81194CCE-D404-4801-800F-80261A0B8B0E}" srcId="{FF050B58-59D0-4E90-9D75-5CD09E5581D7}" destId="{4C627053-E630-4679-B981-8E942917A5C8}" srcOrd="0" destOrd="0" parTransId="{31056AD4-1510-476B-A473-5793759DFBC9}" sibTransId="{58DA6EE4-2A4E-4AB5-A360-6EC6BCAC6C1F}"/>
    <dgm:cxn modelId="{708F2F8F-1DC5-473F-8093-D7034CF8966F}" type="presOf" srcId="{FF050B58-59D0-4E90-9D75-5CD09E5581D7}" destId="{4E96521F-8144-4982-B46E-D194F23A4AEE}" srcOrd="0" destOrd="0" presId="urn:microsoft.com/office/officeart/2005/8/layout/lProcess1"/>
    <dgm:cxn modelId="{379CC290-35BB-4E74-ACC9-1CE769A47B6A}" type="presOf" srcId="{4C627053-E630-4679-B981-8E942917A5C8}" destId="{FF2B0F81-38DA-40AE-BE6C-F156B59ED210}" srcOrd="0" destOrd="0" presId="urn:microsoft.com/office/officeart/2005/8/layout/lProcess1"/>
    <dgm:cxn modelId="{A7756292-6A0D-4EBD-9AFC-995F90D34654}" type="presOf" srcId="{B8D8920C-9378-4B13-81CB-FEAC09BDBCAA}" destId="{867FA576-2BA8-4EC8-BDD6-F4420B85E8CB}" srcOrd="0" destOrd="0" presId="urn:microsoft.com/office/officeart/2005/8/layout/lProcess1"/>
    <dgm:cxn modelId="{1A208BAD-E2F6-47BA-8161-690EFF2075F7}" type="presOf" srcId="{3B12328C-31C6-41F3-A647-1DF7F675D049}" destId="{5C582677-C449-4C95-BB7F-BE09D8E30DF9}" srcOrd="0" destOrd="0" presId="urn:microsoft.com/office/officeart/2005/8/layout/lProcess1"/>
    <dgm:cxn modelId="{37B257C0-7D65-4771-911B-CC3C7DEF8BBE}" srcId="{FF050B58-59D0-4E90-9D75-5CD09E5581D7}" destId="{C681E3DE-28AC-4840-9636-A04ABA533B3A}" srcOrd="1" destOrd="0" parTransId="{C36BA8F7-81EC-42D8-AFA4-DFDC104704AA}" sibTransId="{3266932A-AF6D-42DB-AB06-A3ABF2E3A288}"/>
    <dgm:cxn modelId="{831C0752-163C-4666-A6AC-07C6A0C1723B}" type="presOf" srcId="{827ED2E6-7D61-4B14-A63C-AF643BABEFEA}" destId="{86545265-D760-42E7-B25A-5708048F9146}" srcOrd="0" destOrd="0" presId="urn:microsoft.com/office/officeart/2005/8/layout/lProcess1"/>
    <dgm:cxn modelId="{B9ACDF46-FD47-4B46-BB5F-444E35B635F4}" type="presOf" srcId="{C681E3DE-28AC-4840-9636-A04ABA533B3A}" destId="{90CD742F-14A5-44F1-8CD4-09F805544E82}" srcOrd="0" destOrd="0" presId="urn:microsoft.com/office/officeart/2005/8/layout/lProcess1"/>
    <dgm:cxn modelId="{01B0EAF1-BC98-4BD0-B714-832112ABC8BF}" type="presOf" srcId="{AAF8556A-4573-4246-9A40-3648383CA2FD}" destId="{8EE9F862-4D82-43B7-B6A7-B0BAED1EDB40}" srcOrd="0" destOrd="0" presId="urn:microsoft.com/office/officeart/2005/8/layout/lProcess1"/>
    <dgm:cxn modelId="{7AA31B4B-2211-42E4-925A-2452588CEEEE}" type="presOf" srcId="{442F3C50-0A0E-4AA9-9ECC-36DB409C46F5}" destId="{79C93AFC-4464-4650-A702-CB007D80F588}" srcOrd="0" destOrd="0" presId="urn:microsoft.com/office/officeart/2005/8/layout/lProcess1"/>
    <dgm:cxn modelId="{7D5E9818-156F-4213-B939-51C1A44AF9BE}" srcId="{827ED2E6-7D61-4B14-A63C-AF643BABEFEA}" destId="{0957F4D3-7BD3-484A-8CF3-3C8F91855A44}" srcOrd="1" destOrd="0" parTransId="{14E76935-787C-42AD-9101-532F97C69943}" sibTransId="{0DED1F56-5AB5-43AC-A61B-4E0A6E06576A}"/>
    <dgm:cxn modelId="{8B51744E-041B-4DD1-9461-3CBB25F9916B}" type="presParOf" srcId="{79C93AFC-4464-4650-A702-CB007D80F588}" destId="{43FFB905-6466-4533-8202-9BC5AF3455F8}" srcOrd="0" destOrd="0" presId="urn:microsoft.com/office/officeart/2005/8/layout/lProcess1"/>
    <dgm:cxn modelId="{6561C202-73BC-4037-B871-22C7540CBF8F}" type="presParOf" srcId="{43FFB905-6466-4533-8202-9BC5AF3455F8}" destId="{86545265-D760-42E7-B25A-5708048F9146}" srcOrd="0" destOrd="0" presId="urn:microsoft.com/office/officeart/2005/8/layout/lProcess1"/>
    <dgm:cxn modelId="{6F97F46F-FE34-4CD0-95EC-7DDCE1DD47DD}" type="presParOf" srcId="{43FFB905-6466-4533-8202-9BC5AF3455F8}" destId="{8EE9F862-4D82-43B7-B6A7-B0BAED1EDB40}" srcOrd="1" destOrd="0" presId="urn:microsoft.com/office/officeart/2005/8/layout/lProcess1"/>
    <dgm:cxn modelId="{4E89ED66-64BB-4E4C-802A-9C959CB934F4}" type="presParOf" srcId="{43FFB905-6466-4533-8202-9BC5AF3455F8}" destId="{5C582677-C449-4C95-BB7F-BE09D8E30DF9}" srcOrd="2" destOrd="0" presId="urn:microsoft.com/office/officeart/2005/8/layout/lProcess1"/>
    <dgm:cxn modelId="{A6A3EC12-7042-44D2-82DD-0752AFAC8899}" type="presParOf" srcId="{43FFB905-6466-4533-8202-9BC5AF3455F8}" destId="{867FA576-2BA8-4EC8-BDD6-F4420B85E8CB}" srcOrd="3" destOrd="0" presId="urn:microsoft.com/office/officeart/2005/8/layout/lProcess1"/>
    <dgm:cxn modelId="{F4EB6737-3EF6-4F11-8C60-41B391A08D5E}" type="presParOf" srcId="{43FFB905-6466-4533-8202-9BC5AF3455F8}" destId="{C6A6A81E-A84B-49BA-B8C4-9F587F16F2B2}" srcOrd="4" destOrd="0" presId="urn:microsoft.com/office/officeart/2005/8/layout/lProcess1"/>
    <dgm:cxn modelId="{C5B8C70E-B36B-4138-AB0C-0A8D04C95ED9}" type="presParOf" srcId="{79C93AFC-4464-4650-A702-CB007D80F588}" destId="{6BE6EF7B-82E8-439B-97FF-76E5B9D36476}" srcOrd="1" destOrd="0" presId="urn:microsoft.com/office/officeart/2005/8/layout/lProcess1"/>
    <dgm:cxn modelId="{02EE6CE7-0D9F-4C06-B65D-2707415E5EDC}" type="presParOf" srcId="{79C93AFC-4464-4650-A702-CB007D80F588}" destId="{FF9A1725-A48B-4083-A398-EE12BFDDFC73}" srcOrd="2" destOrd="0" presId="urn:microsoft.com/office/officeart/2005/8/layout/lProcess1"/>
    <dgm:cxn modelId="{EE2F4E0F-B0AB-44BC-AF38-D2A30AC64C61}" type="presParOf" srcId="{FF9A1725-A48B-4083-A398-EE12BFDDFC73}" destId="{4E96521F-8144-4982-B46E-D194F23A4AEE}" srcOrd="0" destOrd="0" presId="urn:microsoft.com/office/officeart/2005/8/layout/lProcess1"/>
    <dgm:cxn modelId="{E715B75D-D163-402D-A6EF-AC1C1F8FDB17}" type="presParOf" srcId="{FF9A1725-A48B-4083-A398-EE12BFDDFC73}" destId="{676B740B-F452-43C4-871A-3D4C2200D599}" srcOrd="1" destOrd="0" presId="urn:microsoft.com/office/officeart/2005/8/layout/lProcess1"/>
    <dgm:cxn modelId="{FEABA6F9-FFD6-451F-AEEC-4BC2706D8727}" type="presParOf" srcId="{FF9A1725-A48B-4083-A398-EE12BFDDFC73}" destId="{FF2B0F81-38DA-40AE-BE6C-F156B59ED210}" srcOrd="2" destOrd="0" presId="urn:microsoft.com/office/officeart/2005/8/layout/lProcess1"/>
    <dgm:cxn modelId="{E9BB8C6E-3BC6-4C86-8204-622881B6DC1D}" type="presParOf" srcId="{FF9A1725-A48B-4083-A398-EE12BFDDFC73}" destId="{4BCE5B93-4D11-43A6-B300-DCD37BE47C96}" srcOrd="3" destOrd="0" presId="urn:microsoft.com/office/officeart/2005/8/layout/lProcess1"/>
    <dgm:cxn modelId="{51C019A0-50A5-48CA-A120-4730ADD6D3D0}" type="presParOf" srcId="{FF9A1725-A48B-4083-A398-EE12BFDDFC73}" destId="{90CD742F-14A5-44F1-8CD4-09F805544E82}" srcOrd="4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545265-D760-42E7-B25A-5708048F9146}">
      <dsp:nvSpPr>
        <dsp:cNvPr id="0" name=""/>
        <dsp:cNvSpPr/>
      </dsp:nvSpPr>
      <dsp:spPr>
        <a:xfrm>
          <a:off x="2760" y="463913"/>
          <a:ext cx="2892753" cy="7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Kelebihan</a:t>
          </a:r>
          <a:endParaRPr lang="en-US" sz="4200" kern="1200" dirty="0"/>
        </a:p>
      </dsp:txBody>
      <dsp:txXfrm>
        <a:off x="23941" y="485094"/>
        <a:ext cx="2850391" cy="680826"/>
      </dsp:txXfrm>
    </dsp:sp>
    <dsp:sp modelId="{8EE9F862-4D82-43B7-B6A7-B0BAED1EDB40}">
      <dsp:nvSpPr>
        <dsp:cNvPr id="0" name=""/>
        <dsp:cNvSpPr/>
      </dsp:nvSpPr>
      <dsp:spPr>
        <a:xfrm rot="5400000">
          <a:off x="1385857" y="1250381"/>
          <a:ext cx="126557" cy="1265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82677-C449-4C95-BB7F-BE09D8E30DF9}">
      <dsp:nvSpPr>
        <dsp:cNvPr id="0" name=""/>
        <dsp:cNvSpPr/>
      </dsp:nvSpPr>
      <dsp:spPr>
        <a:xfrm>
          <a:off x="2760" y="1440218"/>
          <a:ext cx="2892753" cy="7231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Cepat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mudah</a:t>
          </a:r>
          <a:endParaRPr lang="en-US" sz="2100" kern="1200" dirty="0"/>
        </a:p>
      </dsp:txBody>
      <dsp:txXfrm>
        <a:off x="23941" y="1461399"/>
        <a:ext cx="2850391" cy="680826"/>
      </dsp:txXfrm>
    </dsp:sp>
    <dsp:sp modelId="{867FA576-2BA8-4EC8-BDD6-F4420B85E8CB}">
      <dsp:nvSpPr>
        <dsp:cNvPr id="0" name=""/>
        <dsp:cNvSpPr/>
      </dsp:nvSpPr>
      <dsp:spPr>
        <a:xfrm rot="5400000">
          <a:off x="1385857" y="2226685"/>
          <a:ext cx="126557" cy="1265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6A81E-A84B-49BA-B8C4-9F587F16F2B2}">
      <dsp:nvSpPr>
        <dsp:cNvPr id="0" name=""/>
        <dsp:cNvSpPr/>
      </dsp:nvSpPr>
      <dsp:spPr>
        <a:xfrm>
          <a:off x="2760" y="2416522"/>
          <a:ext cx="2892753" cy="7231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Tanpa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tidakan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invasif</a:t>
          </a:r>
          <a:endParaRPr lang="en-US" sz="2100" kern="1200" dirty="0"/>
        </a:p>
      </dsp:txBody>
      <dsp:txXfrm>
        <a:off x="23941" y="2437703"/>
        <a:ext cx="2850391" cy="680826"/>
      </dsp:txXfrm>
    </dsp:sp>
    <dsp:sp modelId="{4E96521F-8144-4982-B46E-D194F23A4AEE}">
      <dsp:nvSpPr>
        <dsp:cNvPr id="0" name=""/>
        <dsp:cNvSpPr/>
      </dsp:nvSpPr>
      <dsp:spPr>
        <a:xfrm>
          <a:off x="3300499" y="463913"/>
          <a:ext cx="2892753" cy="723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dirty="0" err="1" smtClean="0"/>
            <a:t>Kekurangan</a:t>
          </a:r>
          <a:endParaRPr lang="en-US" sz="4200" kern="1200" dirty="0"/>
        </a:p>
      </dsp:txBody>
      <dsp:txXfrm>
        <a:off x="3321680" y="485094"/>
        <a:ext cx="2850391" cy="680826"/>
      </dsp:txXfrm>
    </dsp:sp>
    <dsp:sp modelId="{676B740B-F452-43C4-871A-3D4C2200D599}">
      <dsp:nvSpPr>
        <dsp:cNvPr id="0" name=""/>
        <dsp:cNvSpPr/>
      </dsp:nvSpPr>
      <dsp:spPr>
        <a:xfrm rot="5400000">
          <a:off x="4683597" y="1250381"/>
          <a:ext cx="126557" cy="1265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2B0F81-38DA-40AE-BE6C-F156B59ED210}">
      <dsp:nvSpPr>
        <dsp:cNvPr id="0" name=""/>
        <dsp:cNvSpPr/>
      </dsp:nvSpPr>
      <dsp:spPr>
        <a:xfrm>
          <a:off x="3300499" y="1440218"/>
          <a:ext cx="2892753" cy="7231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Perlu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dilakukan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pemeriksaan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lebih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lanjut</a:t>
          </a:r>
          <a:endParaRPr lang="en-US" sz="2100" kern="1200" dirty="0"/>
        </a:p>
      </dsp:txBody>
      <dsp:txXfrm>
        <a:off x="3321680" y="1461399"/>
        <a:ext cx="2850391" cy="680826"/>
      </dsp:txXfrm>
    </dsp:sp>
    <dsp:sp modelId="{4BCE5B93-4D11-43A6-B300-DCD37BE47C96}">
      <dsp:nvSpPr>
        <dsp:cNvPr id="0" name=""/>
        <dsp:cNvSpPr/>
      </dsp:nvSpPr>
      <dsp:spPr>
        <a:xfrm rot="5400000">
          <a:off x="4683597" y="2226685"/>
          <a:ext cx="126557" cy="126557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CD742F-14A5-44F1-8CD4-09F805544E82}">
      <dsp:nvSpPr>
        <dsp:cNvPr id="0" name=""/>
        <dsp:cNvSpPr/>
      </dsp:nvSpPr>
      <dsp:spPr>
        <a:xfrm>
          <a:off x="3300499" y="2416522"/>
          <a:ext cx="2892753" cy="72318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err="1" smtClean="0"/>
            <a:t>Tidak</a:t>
          </a:r>
          <a:r>
            <a:rPr lang="en-US" sz="2100" kern="1200" dirty="0" smtClean="0"/>
            <a:t> </a:t>
          </a:r>
          <a:r>
            <a:rPr lang="en-US" sz="2100" kern="1200" dirty="0" err="1" smtClean="0"/>
            <a:t>akurat</a:t>
          </a:r>
          <a:endParaRPr lang="en-US" sz="2100" kern="1200" dirty="0"/>
        </a:p>
      </dsp:txBody>
      <dsp:txXfrm>
        <a:off x="3321680" y="2437703"/>
        <a:ext cx="2850391" cy="6808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AB90345-E97F-42C0-AFB7-EF30C40A9A60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664D95C-86CC-4D52-887A-D65129417F0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7462"/>
            <a:ext cx="12192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391975"/>
            <a:ext cx="7010400" cy="990600"/>
          </a:xfrm>
        </p:spPr>
        <p:txBody>
          <a:bodyPr>
            <a:normAutofit fontScale="90000"/>
          </a:bodyPr>
          <a:lstStyle/>
          <a:p>
            <a:r>
              <a:rPr lang="en-US" sz="3200" dirty="0" err="1" smtClean="0"/>
              <a:t>Tugas</a:t>
            </a:r>
            <a:r>
              <a:rPr lang="en-US" sz="3200" dirty="0" smtClean="0"/>
              <a:t> </a:t>
            </a:r>
            <a:r>
              <a:rPr lang="en-US" sz="3200" dirty="0" err="1" smtClean="0"/>
              <a:t>Ujian</a:t>
            </a:r>
            <a:r>
              <a:rPr lang="en-US" sz="3200" dirty="0" smtClean="0"/>
              <a:t> </a:t>
            </a:r>
            <a:r>
              <a:rPr lang="en-US" sz="3200" dirty="0" err="1" smtClean="0"/>
              <a:t>Akhir</a:t>
            </a:r>
            <a:r>
              <a:rPr lang="en-US" sz="3200" dirty="0" smtClean="0"/>
              <a:t> Semester</a:t>
            </a:r>
            <a:br>
              <a:rPr lang="en-US" sz="3200" dirty="0" smtClean="0"/>
            </a:br>
            <a:r>
              <a:rPr lang="en-US" sz="3200" dirty="0" err="1" smtClean="0"/>
              <a:t>Bioteknologi</a:t>
            </a:r>
            <a:r>
              <a:rPr lang="en-US" sz="3200" dirty="0" smtClean="0"/>
              <a:t> </a:t>
            </a:r>
            <a:r>
              <a:rPr lang="en-US" sz="3200" dirty="0" err="1" smtClean="0"/>
              <a:t>Kedokteran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724400"/>
            <a:ext cx="3781779" cy="1524000"/>
          </a:xfrm>
        </p:spPr>
        <p:txBody>
          <a:bodyPr/>
          <a:lstStyle/>
          <a:p>
            <a:r>
              <a:rPr lang="en-US" dirty="0" smtClean="0">
                <a:latin typeface="Dutch801 XBd BT" panose="02020903060505020304" pitchFamily="18" charset="0"/>
              </a:rPr>
              <a:t>Anita </a:t>
            </a:r>
            <a:r>
              <a:rPr lang="en-US" dirty="0" err="1" smtClean="0">
                <a:latin typeface="Dutch801 XBd BT" panose="02020903060505020304" pitchFamily="18" charset="0"/>
              </a:rPr>
              <a:t>Nauli</a:t>
            </a:r>
            <a:endParaRPr lang="en-US" dirty="0" smtClean="0">
              <a:latin typeface="Dutch801 XBd BT" panose="02020903060505020304" pitchFamily="18" charset="0"/>
            </a:endParaRPr>
          </a:p>
          <a:p>
            <a:r>
              <a:rPr lang="en-US" dirty="0" smtClean="0">
                <a:latin typeface="Dutch801 XBd BT" panose="02020903060505020304" pitchFamily="18" charset="0"/>
              </a:rPr>
              <a:t>20160308002</a:t>
            </a:r>
            <a:endParaRPr lang="en-US" dirty="0">
              <a:latin typeface="Dutch801 XBd BT" panose="020209030605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72982" y="2711379"/>
            <a:ext cx="3598037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RAPID TEST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1667329" y="1143000"/>
            <a:ext cx="5867400" cy="1488550"/>
          </a:xfrm>
          <a:prstGeom prst="horizontalScroll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860" y="4521200"/>
            <a:ext cx="1977437" cy="131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25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85800"/>
            <a:ext cx="6753577" cy="762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Latar</a:t>
            </a:r>
            <a:r>
              <a:rPr lang="en-US" dirty="0" smtClean="0"/>
              <a:t> </a:t>
            </a:r>
            <a:r>
              <a:rPr lang="en-US" dirty="0" err="1" smtClean="0"/>
              <a:t>belakang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7010400" cy="213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test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adalah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kedokteran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menganalisa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gejala,indikasi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yang </a:t>
            </a:r>
            <a:r>
              <a:rPr lang="sv-SE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muncul </a:t>
            </a:r>
            <a:r>
              <a:rPr 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 tubuh untuk mendeteksi penyakit tertentu dengan cepat dan mudah menggunakan sampel darah atau urin.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3" b="6075"/>
          <a:stretch/>
        </p:blipFill>
        <p:spPr>
          <a:xfrm>
            <a:off x="5867400" y="4098706"/>
            <a:ext cx="2514600" cy="1847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120478"/>
            <a:ext cx="2438400" cy="18018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120478"/>
            <a:ext cx="2206752" cy="179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77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677377" cy="40161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086600" cy="360381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Seiring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berjalannya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waktu,perkembangan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dibidang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kedokteran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semakin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berkembang.Dengan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adanya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test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inovasi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terbaru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Rapid test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mendesain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tiga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jenis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urin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86" y="4818742"/>
            <a:ext cx="1426029" cy="14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0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1"/>
            <a:ext cx="6965245" cy="762000"/>
          </a:xfrm>
        </p:spPr>
        <p:txBody>
          <a:bodyPr/>
          <a:lstStyle/>
          <a:p>
            <a:r>
              <a:rPr lang="en-US" dirty="0" err="1" smtClean="0"/>
              <a:t>Tujuan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76400"/>
            <a:ext cx="6196405" cy="3603812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deteksi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Upaya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reventif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Menghemat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biaya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29" y="5249995"/>
            <a:ext cx="838200" cy="98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82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4" y="817583"/>
            <a:ext cx="6876946" cy="782618"/>
          </a:xfrm>
        </p:spPr>
        <p:txBody>
          <a:bodyPr/>
          <a:lstStyle/>
          <a:p>
            <a:r>
              <a:rPr lang="en-US" dirty="0" err="1" smtClean="0"/>
              <a:t>Metode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4800" y="4800600"/>
            <a:ext cx="4480560" cy="1308843"/>
          </a:xfrm>
        </p:spPr>
        <p:txBody>
          <a:bodyPr>
            <a:normAutofit fontScale="32500" lnSpcReduction="20000"/>
          </a:bodyPr>
          <a:lstStyle/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HIV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TTCCTCCAACAAAAATCCTAAGGACAGTAG</a:t>
            </a: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HPV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TTTATAAAAGCTTCTAATGGTGCTTGTGGC</a:t>
            </a:r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C:\Users\WINDOWS_7_UL\Pictures\img01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52" t="2180" r="8603" b="11508"/>
          <a:stretch/>
        </p:blipFill>
        <p:spPr bwMode="auto">
          <a:xfrm rot="16200000">
            <a:off x="3065281" y="-459967"/>
            <a:ext cx="2694120" cy="711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762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29777" cy="63021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Kekurangan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6895666"/>
              </p:ext>
            </p:extLst>
          </p:nvPr>
        </p:nvGraphicFramePr>
        <p:xfrm>
          <a:off x="1463675" y="2119313"/>
          <a:ext cx="6196013" cy="360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8581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829777" cy="630217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Kesimpulan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Desain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merupakan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pengembangan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Rapid Test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ada.Dengan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menggunakan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sampel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prinsip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kerja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berbeda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tetapi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mendapatkan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hasil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mudah.Alat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dikaji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diagnostik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akurat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sebagai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deteksi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awal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suatu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penyakit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rujukan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pemeriksaan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lebih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lanjut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105400"/>
            <a:ext cx="1052173" cy="120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1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62000"/>
            <a:ext cx="7010400" cy="5105400"/>
          </a:xfrm>
        </p:spPr>
      </p:pic>
    </p:spTree>
    <p:extLst>
      <p:ext uri="{BB962C8B-B14F-4D97-AF65-F5344CB8AC3E}">
        <p14:creationId xmlns:p14="http://schemas.microsoft.com/office/powerpoint/2010/main" val="2541419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184</TotalTime>
  <Words>158</Words>
  <Application>Microsoft Office PowerPoint</Application>
  <PresentationFormat>On-screen Show (4:3)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Dutch801 XBd BT</vt:lpstr>
      <vt:lpstr>Brush Script MT</vt:lpstr>
      <vt:lpstr>Constantia</vt:lpstr>
      <vt:lpstr>Franklin Gothic Book</vt:lpstr>
      <vt:lpstr>Rage Italic</vt:lpstr>
      <vt:lpstr>Times New Roman</vt:lpstr>
      <vt:lpstr>Pushpin</vt:lpstr>
      <vt:lpstr>Tugas Ujian Akhir Semester Bioteknologi Kedokteran</vt:lpstr>
      <vt:lpstr>Latar belakang</vt:lpstr>
      <vt:lpstr>PowerPoint Presentation</vt:lpstr>
      <vt:lpstr>Tujuan</vt:lpstr>
      <vt:lpstr>Metode Kerja</vt:lpstr>
      <vt:lpstr>Kelebihan dan Kekurangan</vt:lpstr>
      <vt:lpstr>Kesimpulan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Tugas Ujian Akhir Semester Bioteknologi Kedokteran</dc:title>
  <dc:creator>Abdul_Mutolip_Pulungan</dc:creator>
  <cp:lastModifiedBy>user</cp:lastModifiedBy>
  <cp:revision>15</cp:revision>
  <dcterms:created xsi:type="dcterms:W3CDTF">2018-07-15T13:03:39Z</dcterms:created>
  <dcterms:modified xsi:type="dcterms:W3CDTF">2018-07-25T21:41:28Z</dcterms:modified>
</cp:coreProperties>
</file>