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706C14-488C-4EF6-A26E-6B9565798A7E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8EC629-59D3-4865-B34E-B0337856F232}">
      <dgm:prSet phldrT="[Text]"/>
      <dgm:spPr/>
      <dgm:t>
        <a:bodyPr/>
        <a:lstStyle/>
        <a:p>
          <a:r>
            <a:rPr lang="en-US" dirty="0" err="1"/>
            <a:t>Kultur</a:t>
          </a:r>
          <a:r>
            <a:rPr lang="en-US" dirty="0"/>
            <a:t> </a:t>
          </a:r>
          <a:r>
            <a:rPr lang="en-US" dirty="0" err="1"/>
            <a:t>Jaringan</a:t>
          </a:r>
          <a:endParaRPr lang="en-US" dirty="0"/>
        </a:p>
      </dgm:t>
    </dgm:pt>
    <dgm:pt modelId="{DD66AA7B-F04C-49B9-95EB-528C06E59C72}" type="parTrans" cxnId="{97A51FC7-C335-4A6B-AAF9-ABBD30FC1E27}">
      <dgm:prSet/>
      <dgm:spPr/>
      <dgm:t>
        <a:bodyPr/>
        <a:lstStyle/>
        <a:p>
          <a:endParaRPr lang="en-US"/>
        </a:p>
      </dgm:t>
    </dgm:pt>
    <dgm:pt modelId="{347AD71C-97C1-4538-AF5C-F700CEA49C6A}" type="sibTrans" cxnId="{97A51FC7-C335-4A6B-AAF9-ABBD30FC1E27}">
      <dgm:prSet/>
      <dgm:spPr/>
      <dgm:t>
        <a:bodyPr/>
        <a:lstStyle/>
        <a:p>
          <a:endParaRPr lang="en-US"/>
        </a:p>
      </dgm:t>
    </dgm:pt>
    <dgm:pt modelId="{EBE436A8-EEAC-4E82-A01C-1D705CBB9EBB}">
      <dgm:prSet phldrT="[Text]"/>
      <dgm:spPr/>
      <dgm:t>
        <a:bodyPr/>
        <a:lstStyle/>
        <a:p>
          <a:r>
            <a:rPr lang="en-US" dirty="0" err="1"/>
            <a:t>Isolasi</a:t>
          </a:r>
          <a:r>
            <a:rPr lang="en-US" dirty="0"/>
            <a:t> </a:t>
          </a:r>
          <a:r>
            <a:rPr lang="en-US" dirty="0" err="1"/>
            <a:t>Ekstrak</a:t>
          </a:r>
          <a:endParaRPr lang="en-US" dirty="0"/>
        </a:p>
      </dgm:t>
    </dgm:pt>
    <dgm:pt modelId="{E4944245-1522-40CC-84A3-B267BFD1BB7A}" type="parTrans" cxnId="{7ABBA472-2C05-4004-A0A8-6060EDB967C7}">
      <dgm:prSet/>
      <dgm:spPr/>
      <dgm:t>
        <a:bodyPr/>
        <a:lstStyle/>
        <a:p>
          <a:endParaRPr lang="en-US"/>
        </a:p>
      </dgm:t>
    </dgm:pt>
    <dgm:pt modelId="{BFEDDCD4-70F4-45EA-AE8B-F4DCB3BB8319}" type="sibTrans" cxnId="{7ABBA472-2C05-4004-A0A8-6060EDB967C7}">
      <dgm:prSet/>
      <dgm:spPr/>
      <dgm:t>
        <a:bodyPr/>
        <a:lstStyle/>
        <a:p>
          <a:endParaRPr lang="en-US"/>
        </a:p>
      </dgm:t>
    </dgm:pt>
    <dgm:pt modelId="{B3DFDE33-7433-4293-B103-461315D6D4C2}">
      <dgm:prSet phldrT="[Text]"/>
      <dgm:spPr/>
      <dgm:t>
        <a:bodyPr/>
        <a:lstStyle/>
        <a:p>
          <a:r>
            <a:rPr lang="en-US" dirty="0"/>
            <a:t>Uji </a:t>
          </a:r>
          <a:r>
            <a:rPr lang="en-US" dirty="0" err="1"/>
            <a:t>Klinik</a:t>
          </a:r>
          <a:endParaRPr lang="en-US" dirty="0"/>
        </a:p>
      </dgm:t>
    </dgm:pt>
    <dgm:pt modelId="{6BE29B57-5531-49A9-85D2-0883944D1A38}" type="parTrans" cxnId="{A297089B-079E-42AA-B7DC-4DFD6027EA43}">
      <dgm:prSet/>
      <dgm:spPr/>
      <dgm:t>
        <a:bodyPr/>
        <a:lstStyle/>
        <a:p>
          <a:endParaRPr lang="en-US"/>
        </a:p>
      </dgm:t>
    </dgm:pt>
    <dgm:pt modelId="{3D8E4712-870E-47D3-92C6-1FB68B35FC33}" type="sibTrans" cxnId="{A297089B-079E-42AA-B7DC-4DFD6027EA43}">
      <dgm:prSet/>
      <dgm:spPr/>
      <dgm:t>
        <a:bodyPr/>
        <a:lstStyle/>
        <a:p>
          <a:endParaRPr lang="en-US"/>
        </a:p>
      </dgm:t>
    </dgm:pt>
    <dgm:pt modelId="{48B1927B-2E67-472C-8EF2-CAA0EE57874D}">
      <dgm:prSet phldrT="[Text]"/>
      <dgm:spPr/>
      <dgm:t>
        <a:bodyPr/>
        <a:lstStyle/>
        <a:p>
          <a:r>
            <a:rPr lang="en-US" dirty="0" err="1"/>
            <a:t>Terapan</a:t>
          </a:r>
          <a:r>
            <a:rPr lang="en-US" dirty="0"/>
            <a:t> </a:t>
          </a:r>
          <a:r>
            <a:rPr lang="en-US" dirty="0" err="1"/>
            <a:t>Ke</a:t>
          </a:r>
          <a:r>
            <a:rPr lang="en-US" dirty="0"/>
            <a:t> </a:t>
          </a:r>
          <a:r>
            <a:rPr lang="en-US" dirty="0" err="1"/>
            <a:t>Manusia</a:t>
          </a:r>
          <a:endParaRPr lang="en-US" dirty="0"/>
        </a:p>
      </dgm:t>
    </dgm:pt>
    <dgm:pt modelId="{A3A2BB95-7088-4B38-8932-4C9B5188D564}" type="parTrans" cxnId="{ED406B50-5D95-4E56-B09A-77B759948973}">
      <dgm:prSet/>
      <dgm:spPr/>
      <dgm:t>
        <a:bodyPr/>
        <a:lstStyle/>
        <a:p>
          <a:endParaRPr lang="en-US"/>
        </a:p>
      </dgm:t>
    </dgm:pt>
    <dgm:pt modelId="{9F035A89-4A7D-4869-A8E6-2AC364020185}" type="sibTrans" cxnId="{ED406B50-5D95-4E56-B09A-77B759948973}">
      <dgm:prSet/>
      <dgm:spPr/>
      <dgm:t>
        <a:bodyPr/>
        <a:lstStyle/>
        <a:p>
          <a:endParaRPr lang="en-US"/>
        </a:p>
      </dgm:t>
    </dgm:pt>
    <dgm:pt modelId="{A2C00CAD-A00B-4690-A18A-7791D4C9605B}" type="pres">
      <dgm:prSet presAssocID="{0F706C14-488C-4EF6-A26E-6B9565798A7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9E7515-59BA-497F-9496-0AA96F83E2FA}" type="pres">
      <dgm:prSet presAssocID="{198EC629-59D3-4865-B34E-B0337856F23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8DA50F-C2E8-4D12-84B6-1B4190BCDA27}" type="pres">
      <dgm:prSet presAssocID="{198EC629-59D3-4865-B34E-B0337856F232}" presName="spNode" presStyleCnt="0"/>
      <dgm:spPr/>
    </dgm:pt>
    <dgm:pt modelId="{760CF20E-1BBF-4AF7-8A2B-1F694E0CC5D8}" type="pres">
      <dgm:prSet presAssocID="{347AD71C-97C1-4538-AF5C-F700CEA49C6A}" presName="sibTrans" presStyleLbl="sibTrans1D1" presStyleIdx="0" presStyleCnt="4"/>
      <dgm:spPr/>
      <dgm:t>
        <a:bodyPr/>
        <a:lstStyle/>
        <a:p>
          <a:endParaRPr lang="en-US"/>
        </a:p>
      </dgm:t>
    </dgm:pt>
    <dgm:pt modelId="{550B52FC-2A2C-42D2-AD37-D2A98A595759}" type="pres">
      <dgm:prSet presAssocID="{EBE436A8-EEAC-4E82-A01C-1D705CBB9EB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82CBF7-498D-42DB-A268-2F98F75CBB9A}" type="pres">
      <dgm:prSet presAssocID="{EBE436A8-EEAC-4E82-A01C-1D705CBB9EBB}" presName="spNode" presStyleCnt="0"/>
      <dgm:spPr/>
    </dgm:pt>
    <dgm:pt modelId="{AAEDCB6C-47ED-4CBB-8439-8D1DDC6F6C3C}" type="pres">
      <dgm:prSet presAssocID="{BFEDDCD4-70F4-45EA-AE8B-F4DCB3BB8319}" presName="sibTrans" presStyleLbl="sibTrans1D1" presStyleIdx="1" presStyleCnt="4"/>
      <dgm:spPr/>
      <dgm:t>
        <a:bodyPr/>
        <a:lstStyle/>
        <a:p>
          <a:endParaRPr lang="en-US"/>
        </a:p>
      </dgm:t>
    </dgm:pt>
    <dgm:pt modelId="{CA54BF81-BF38-45AD-9819-ACBF3C36975E}" type="pres">
      <dgm:prSet presAssocID="{B3DFDE33-7433-4293-B103-461315D6D4C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E437EC-BB75-41D6-B7EC-73733BAF1B79}" type="pres">
      <dgm:prSet presAssocID="{B3DFDE33-7433-4293-B103-461315D6D4C2}" presName="spNode" presStyleCnt="0"/>
      <dgm:spPr/>
    </dgm:pt>
    <dgm:pt modelId="{5AB0F0E1-BFCA-4B13-8FA3-D4612CD20771}" type="pres">
      <dgm:prSet presAssocID="{3D8E4712-870E-47D3-92C6-1FB68B35FC33}" presName="sibTrans" presStyleLbl="sibTrans1D1" presStyleIdx="2" presStyleCnt="4"/>
      <dgm:spPr/>
      <dgm:t>
        <a:bodyPr/>
        <a:lstStyle/>
        <a:p>
          <a:endParaRPr lang="en-US"/>
        </a:p>
      </dgm:t>
    </dgm:pt>
    <dgm:pt modelId="{3C810417-7919-4EFA-9ACB-0891EC0B1539}" type="pres">
      <dgm:prSet presAssocID="{48B1927B-2E67-472C-8EF2-CAA0EE57874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CE2E00-866B-4A2B-B6C8-829FCE9A3164}" type="pres">
      <dgm:prSet presAssocID="{48B1927B-2E67-472C-8EF2-CAA0EE57874D}" presName="spNode" presStyleCnt="0"/>
      <dgm:spPr/>
    </dgm:pt>
    <dgm:pt modelId="{4AB9682F-1A05-4A52-AA03-6440B26F68CC}" type="pres">
      <dgm:prSet presAssocID="{9F035A89-4A7D-4869-A8E6-2AC364020185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58CE4EA6-B80E-45C6-9F8F-05268F0FE531}" type="presOf" srcId="{9F035A89-4A7D-4869-A8E6-2AC364020185}" destId="{4AB9682F-1A05-4A52-AA03-6440B26F68CC}" srcOrd="0" destOrd="0" presId="urn:microsoft.com/office/officeart/2005/8/layout/cycle5"/>
    <dgm:cxn modelId="{BF126FDD-B453-4308-9071-4BE1BCE382DD}" type="presOf" srcId="{48B1927B-2E67-472C-8EF2-CAA0EE57874D}" destId="{3C810417-7919-4EFA-9ACB-0891EC0B1539}" srcOrd="0" destOrd="0" presId="urn:microsoft.com/office/officeart/2005/8/layout/cycle5"/>
    <dgm:cxn modelId="{A297089B-079E-42AA-B7DC-4DFD6027EA43}" srcId="{0F706C14-488C-4EF6-A26E-6B9565798A7E}" destId="{B3DFDE33-7433-4293-B103-461315D6D4C2}" srcOrd="2" destOrd="0" parTransId="{6BE29B57-5531-49A9-85D2-0883944D1A38}" sibTransId="{3D8E4712-870E-47D3-92C6-1FB68B35FC33}"/>
    <dgm:cxn modelId="{535528C6-F763-4D3A-A7A2-11093215F5CF}" type="presOf" srcId="{347AD71C-97C1-4538-AF5C-F700CEA49C6A}" destId="{760CF20E-1BBF-4AF7-8A2B-1F694E0CC5D8}" srcOrd="0" destOrd="0" presId="urn:microsoft.com/office/officeart/2005/8/layout/cycle5"/>
    <dgm:cxn modelId="{F6E1BA4F-5108-4C64-93FA-F110334044B2}" type="presOf" srcId="{B3DFDE33-7433-4293-B103-461315D6D4C2}" destId="{CA54BF81-BF38-45AD-9819-ACBF3C36975E}" srcOrd="0" destOrd="0" presId="urn:microsoft.com/office/officeart/2005/8/layout/cycle5"/>
    <dgm:cxn modelId="{97A51FC7-C335-4A6B-AAF9-ABBD30FC1E27}" srcId="{0F706C14-488C-4EF6-A26E-6B9565798A7E}" destId="{198EC629-59D3-4865-B34E-B0337856F232}" srcOrd="0" destOrd="0" parTransId="{DD66AA7B-F04C-49B9-95EB-528C06E59C72}" sibTransId="{347AD71C-97C1-4538-AF5C-F700CEA49C6A}"/>
    <dgm:cxn modelId="{DA3A03F8-5583-4E31-9916-198C0F07B4F5}" type="presOf" srcId="{198EC629-59D3-4865-B34E-B0337856F232}" destId="{8C9E7515-59BA-497F-9496-0AA96F83E2FA}" srcOrd="0" destOrd="0" presId="urn:microsoft.com/office/officeart/2005/8/layout/cycle5"/>
    <dgm:cxn modelId="{5A988085-54B5-4E85-8049-7C0AD8CFEEA8}" type="presOf" srcId="{3D8E4712-870E-47D3-92C6-1FB68B35FC33}" destId="{5AB0F0E1-BFCA-4B13-8FA3-D4612CD20771}" srcOrd="0" destOrd="0" presId="urn:microsoft.com/office/officeart/2005/8/layout/cycle5"/>
    <dgm:cxn modelId="{3BB8C2C0-99D6-4C90-8720-CDA1F5A57FA8}" type="presOf" srcId="{EBE436A8-EEAC-4E82-A01C-1D705CBB9EBB}" destId="{550B52FC-2A2C-42D2-AD37-D2A98A595759}" srcOrd="0" destOrd="0" presId="urn:microsoft.com/office/officeart/2005/8/layout/cycle5"/>
    <dgm:cxn modelId="{73A85E4B-B143-44C4-950E-3D8917E6A93F}" type="presOf" srcId="{BFEDDCD4-70F4-45EA-AE8B-F4DCB3BB8319}" destId="{AAEDCB6C-47ED-4CBB-8439-8D1DDC6F6C3C}" srcOrd="0" destOrd="0" presId="urn:microsoft.com/office/officeart/2005/8/layout/cycle5"/>
    <dgm:cxn modelId="{950D73EF-CBEA-4F2F-8FB9-A3440C15F290}" type="presOf" srcId="{0F706C14-488C-4EF6-A26E-6B9565798A7E}" destId="{A2C00CAD-A00B-4690-A18A-7791D4C9605B}" srcOrd="0" destOrd="0" presId="urn:microsoft.com/office/officeart/2005/8/layout/cycle5"/>
    <dgm:cxn modelId="{7ABBA472-2C05-4004-A0A8-6060EDB967C7}" srcId="{0F706C14-488C-4EF6-A26E-6B9565798A7E}" destId="{EBE436A8-EEAC-4E82-A01C-1D705CBB9EBB}" srcOrd="1" destOrd="0" parTransId="{E4944245-1522-40CC-84A3-B267BFD1BB7A}" sibTransId="{BFEDDCD4-70F4-45EA-AE8B-F4DCB3BB8319}"/>
    <dgm:cxn modelId="{ED406B50-5D95-4E56-B09A-77B759948973}" srcId="{0F706C14-488C-4EF6-A26E-6B9565798A7E}" destId="{48B1927B-2E67-472C-8EF2-CAA0EE57874D}" srcOrd="3" destOrd="0" parTransId="{A3A2BB95-7088-4B38-8932-4C9B5188D564}" sibTransId="{9F035A89-4A7D-4869-A8E6-2AC364020185}"/>
    <dgm:cxn modelId="{AC7C95F7-D237-410D-B7D7-9BDCD52A62D5}" type="presParOf" srcId="{A2C00CAD-A00B-4690-A18A-7791D4C9605B}" destId="{8C9E7515-59BA-497F-9496-0AA96F83E2FA}" srcOrd="0" destOrd="0" presId="urn:microsoft.com/office/officeart/2005/8/layout/cycle5"/>
    <dgm:cxn modelId="{5767F497-6204-4B54-9248-F3C20C1C84B1}" type="presParOf" srcId="{A2C00CAD-A00B-4690-A18A-7791D4C9605B}" destId="{478DA50F-C2E8-4D12-84B6-1B4190BCDA27}" srcOrd="1" destOrd="0" presId="urn:microsoft.com/office/officeart/2005/8/layout/cycle5"/>
    <dgm:cxn modelId="{E18CDECF-A343-4588-8E19-BE6155250FFD}" type="presParOf" srcId="{A2C00CAD-A00B-4690-A18A-7791D4C9605B}" destId="{760CF20E-1BBF-4AF7-8A2B-1F694E0CC5D8}" srcOrd="2" destOrd="0" presId="urn:microsoft.com/office/officeart/2005/8/layout/cycle5"/>
    <dgm:cxn modelId="{0C4F8DFC-0ACA-4A7A-9101-603448437DD4}" type="presParOf" srcId="{A2C00CAD-A00B-4690-A18A-7791D4C9605B}" destId="{550B52FC-2A2C-42D2-AD37-D2A98A595759}" srcOrd="3" destOrd="0" presId="urn:microsoft.com/office/officeart/2005/8/layout/cycle5"/>
    <dgm:cxn modelId="{C359803A-70F0-4B4A-B991-40D2A249053F}" type="presParOf" srcId="{A2C00CAD-A00B-4690-A18A-7791D4C9605B}" destId="{A982CBF7-498D-42DB-A268-2F98F75CBB9A}" srcOrd="4" destOrd="0" presId="urn:microsoft.com/office/officeart/2005/8/layout/cycle5"/>
    <dgm:cxn modelId="{B4A15A60-0B17-4356-8ABB-FB0DC7429948}" type="presParOf" srcId="{A2C00CAD-A00B-4690-A18A-7791D4C9605B}" destId="{AAEDCB6C-47ED-4CBB-8439-8D1DDC6F6C3C}" srcOrd="5" destOrd="0" presId="urn:microsoft.com/office/officeart/2005/8/layout/cycle5"/>
    <dgm:cxn modelId="{C75872BB-9ACC-45A8-9869-4F6A3AACBE29}" type="presParOf" srcId="{A2C00CAD-A00B-4690-A18A-7791D4C9605B}" destId="{CA54BF81-BF38-45AD-9819-ACBF3C36975E}" srcOrd="6" destOrd="0" presId="urn:microsoft.com/office/officeart/2005/8/layout/cycle5"/>
    <dgm:cxn modelId="{B3A78C0C-C135-45F7-BEC9-9962729C0F2B}" type="presParOf" srcId="{A2C00CAD-A00B-4690-A18A-7791D4C9605B}" destId="{7CE437EC-BB75-41D6-B7EC-73733BAF1B79}" srcOrd="7" destOrd="0" presId="urn:microsoft.com/office/officeart/2005/8/layout/cycle5"/>
    <dgm:cxn modelId="{66ED5B2E-04AD-4B07-9555-0B9E97919CD1}" type="presParOf" srcId="{A2C00CAD-A00B-4690-A18A-7791D4C9605B}" destId="{5AB0F0E1-BFCA-4B13-8FA3-D4612CD20771}" srcOrd="8" destOrd="0" presId="urn:microsoft.com/office/officeart/2005/8/layout/cycle5"/>
    <dgm:cxn modelId="{B7E0B70D-BBEA-4D58-B04E-BCAEE698FA0D}" type="presParOf" srcId="{A2C00CAD-A00B-4690-A18A-7791D4C9605B}" destId="{3C810417-7919-4EFA-9ACB-0891EC0B1539}" srcOrd="9" destOrd="0" presId="urn:microsoft.com/office/officeart/2005/8/layout/cycle5"/>
    <dgm:cxn modelId="{0C795548-ACFC-44EC-9AAE-218DB22E6EEF}" type="presParOf" srcId="{A2C00CAD-A00B-4690-A18A-7791D4C9605B}" destId="{5ACE2E00-866B-4A2B-B6C8-829FCE9A3164}" srcOrd="10" destOrd="0" presId="urn:microsoft.com/office/officeart/2005/8/layout/cycle5"/>
    <dgm:cxn modelId="{89F1817C-CB39-48E2-AAE0-A4DB29A05CCA}" type="presParOf" srcId="{A2C00CAD-A00B-4690-A18A-7791D4C9605B}" destId="{4AB9682F-1A05-4A52-AA03-6440B26F68CC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6C57E2-369E-4844-8943-ACF06D724230}" type="doc">
      <dgm:prSet loTypeId="urn:microsoft.com/office/officeart/2005/8/layout/chevronAccent+Icon" loCatId="officeonline" qsTypeId="urn:microsoft.com/office/officeart/2005/8/quickstyle/simple1" qsCatId="simple" csTypeId="urn:microsoft.com/office/officeart/2005/8/colors/accent1_2" csCatId="accent1" phldr="1"/>
      <dgm:spPr/>
    </dgm:pt>
    <dgm:pt modelId="{0B7579A4-5D9E-445F-9DB9-80ABB202F260}">
      <dgm:prSet phldrT="[Text]"/>
      <dgm:spPr/>
      <dgm:t>
        <a:bodyPr/>
        <a:lstStyle/>
        <a:p>
          <a:r>
            <a:rPr lang="en-US" dirty="0" err="1">
              <a:latin typeface="Forte" panose="03060902040502070203" pitchFamily="66" charset="0"/>
            </a:rPr>
            <a:t>Pembentukan</a:t>
          </a:r>
          <a:r>
            <a:rPr lang="en-US" dirty="0">
              <a:latin typeface="Forte" panose="03060902040502070203" pitchFamily="66" charset="0"/>
            </a:rPr>
            <a:t> Media </a:t>
          </a:r>
          <a:r>
            <a:rPr lang="en-US" dirty="0" err="1">
              <a:latin typeface="Forte" panose="03060902040502070203" pitchFamily="66" charset="0"/>
            </a:rPr>
            <a:t>Kultur</a:t>
          </a:r>
          <a:endParaRPr lang="en-US" dirty="0">
            <a:latin typeface="Forte" panose="03060902040502070203" pitchFamily="66" charset="0"/>
          </a:endParaRPr>
        </a:p>
      </dgm:t>
    </dgm:pt>
    <dgm:pt modelId="{CFDAEE79-A228-424C-9162-A164EA356784}" type="parTrans" cxnId="{88E86AC2-5A43-4F53-8A19-9FB2951D25FE}">
      <dgm:prSet/>
      <dgm:spPr/>
      <dgm:t>
        <a:bodyPr/>
        <a:lstStyle/>
        <a:p>
          <a:endParaRPr lang="en-US"/>
        </a:p>
      </dgm:t>
    </dgm:pt>
    <dgm:pt modelId="{315AD1C9-D69A-497D-81BF-E7DB7E2C3200}" type="sibTrans" cxnId="{88E86AC2-5A43-4F53-8A19-9FB2951D25FE}">
      <dgm:prSet/>
      <dgm:spPr/>
      <dgm:t>
        <a:bodyPr/>
        <a:lstStyle/>
        <a:p>
          <a:endParaRPr lang="en-US"/>
        </a:p>
      </dgm:t>
    </dgm:pt>
    <dgm:pt modelId="{95D7A0CC-1F37-49ED-BBBB-9503087C72BC}">
      <dgm:prSet phldrT="[Text]"/>
      <dgm:spPr/>
      <dgm:t>
        <a:bodyPr/>
        <a:lstStyle/>
        <a:p>
          <a:r>
            <a:rPr lang="en-US" dirty="0" err="1">
              <a:latin typeface="Forte" panose="03060902040502070203" pitchFamily="66" charset="0"/>
            </a:rPr>
            <a:t>Instisias</a:t>
          </a:r>
          <a:r>
            <a:rPr lang="en-US" dirty="0" err="1"/>
            <a:t>i</a:t>
          </a:r>
          <a:endParaRPr lang="en-US" dirty="0"/>
        </a:p>
      </dgm:t>
    </dgm:pt>
    <dgm:pt modelId="{5BA75AEB-EBD6-411B-9EA3-8419CC29271F}" type="parTrans" cxnId="{C532C67B-7F61-4365-9AE4-EAD32BAE3C2F}">
      <dgm:prSet/>
      <dgm:spPr/>
      <dgm:t>
        <a:bodyPr/>
        <a:lstStyle/>
        <a:p>
          <a:endParaRPr lang="en-US"/>
        </a:p>
      </dgm:t>
    </dgm:pt>
    <dgm:pt modelId="{31BA5EEB-AEB4-4D37-9D43-E961E8AF2E70}" type="sibTrans" cxnId="{C532C67B-7F61-4365-9AE4-EAD32BAE3C2F}">
      <dgm:prSet/>
      <dgm:spPr/>
      <dgm:t>
        <a:bodyPr/>
        <a:lstStyle/>
        <a:p>
          <a:endParaRPr lang="en-US"/>
        </a:p>
      </dgm:t>
    </dgm:pt>
    <dgm:pt modelId="{B1B9E52B-A53B-4429-90C6-724708CAF5B3}">
      <dgm:prSet phldrT="[Text]"/>
      <dgm:spPr/>
      <dgm:t>
        <a:bodyPr/>
        <a:lstStyle/>
        <a:p>
          <a:r>
            <a:rPr lang="en-US" dirty="0" err="1">
              <a:latin typeface="Forte" panose="03060902040502070203" pitchFamily="66" charset="0"/>
            </a:rPr>
            <a:t>Sterilisasi</a:t>
          </a:r>
          <a:endParaRPr lang="en-US" dirty="0">
            <a:latin typeface="Forte" panose="03060902040502070203" pitchFamily="66" charset="0"/>
          </a:endParaRPr>
        </a:p>
      </dgm:t>
    </dgm:pt>
    <dgm:pt modelId="{F5F70D36-A718-4DDC-8648-943D2C9AF4D1}" type="parTrans" cxnId="{EE1F8810-CD18-460C-92A0-DD0F2D48857B}">
      <dgm:prSet/>
      <dgm:spPr/>
      <dgm:t>
        <a:bodyPr/>
        <a:lstStyle/>
        <a:p>
          <a:endParaRPr lang="en-US"/>
        </a:p>
      </dgm:t>
    </dgm:pt>
    <dgm:pt modelId="{AA6F078B-87C8-4BCD-8335-AD971F533851}" type="sibTrans" cxnId="{EE1F8810-CD18-460C-92A0-DD0F2D48857B}">
      <dgm:prSet/>
      <dgm:spPr/>
      <dgm:t>
        <a:bodyPr/>
        <a:lstStyle/>
        <a:p>
          <a:endParaRPr lang="en-US"/>
        </a:p>
      </dgm:t>
    </dgm:pt>
    <dgm:pt modelId="{D51F68CA-E7FE-47A0-9A6D-7F005F1E0CDA}" type="pres">
      <dgm:prSet presAssocID="{736C57E2-369E-4844-8943-ACF06D724230}" presName="Name0" presStyleCnt="0">
        <dgm:presLayoutVars>
          <dgm:dir/>
          <dgm:resizeHandles val="exact"/>
        </dgm:presLayoutVars>
      </dgm:prSet>
      <dgm:spPr/>
    </dgm:pt>
    <dgm:pt modelId="{6F5A910D-5705-4D39-907B-7AB60895FBD6}" type="pres">
      <dgm:prSet presAssocID="{0B7579A4-5D9E-445F-9DB9-80ABB202F260}" presName="composite" presStyleCnt="0"/>
      <dgm:spPr/>
    </dgm:pt>
    <dgm:pt modelId="{08AE3250-21CB-42FC-8905-9B76682C86F7}" type="pres">
      <dgm:prSet presAssocID="{0B7579A4-5D9E-445F-9DB9-80ABB202F260}" presName="bgChev" presStyleLbl="node1" presStyleIdx="0" presStyleCnt="3" custLinFactNeighborY="-7325"/>
      <dgm:spPr/>
    </dgm:pt>
    <dgm:pt modelId="{F7D51E8D-D13C-4F5F-851B-A79851499E16}" type="pres">
      <dgm:prSet presAssocID="{0B7579A4-5D9E-445F-9DB9-80ABB202F260}" presName="tx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47D4F3-A2B1-4C5A-B0B9-5999D077381B}" type="pres">
      <dgm:prSet presAssocID="{315AD1C9-D69A-497D-81BF-E7DB7E2C3200}" presName="compositeSpace" presStyleCnt="0"/>
      <dgm:spPr/>
    </dgm:pt>
    <dgm:pt modelId="{3BD16ABB-F61A-43D0-8804-C9B7C34677AC}" type="pres">
      <dgm:prSet presAssocID="{95D7A0CC-1F37-49ED-BBBB-9503087C72BC}" presName="composite" presStyleCnt="0"/>
      <dgm:spPr/>
    </dgm:pt>
    <dgm:pt modelId="{5F42A8FB-CA33-4CD2-9967-56708B424B3F}" type="pres">
      <dgm:prSet presAssocID="{95D7A0CC-1F37-49ED-BBBB-9503087C72BC}" presName="bgChev" presStyleLbl="node1" presStyleIdx="1" presStyleCnt="3"/>
      <dgm:spPr/>
    </dgm:pt>
    <dgm:pt modelId="{CC174BF4-EB40-4145-BEAC-7F337A7DBF9A}" type="pres">
      <dgm:prSet presAssocID="{95D7A0CC-1F37-49ED-BBBB-9503087C72BC}" presName="txNode" presStyleLbl="fgAcc1" presStyleIdx="1" presStyleCnt="3" custLinFactNeighborX="5296" custLinFactNeighborY="48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D4EB99-F959-406A-8C54-7700091A8693}" type="pres">
      <dgm:prSet presAssocID="{31BA5EEB-AEB4-4D37-9D43-E961E8AF2E70}" presName="compositeSpace" presStyleCnt="0"/>
      <dgm:spPr/>
    </dgm:pt>
    <dgm:pt modelId="{EE1EF71D-03D1-4EE2-8329-8C7E10C61084}" type="pres">
      <dgm:prSet presAssocID="{B1B9E52B-A53B-4429-90C6-724708CAF5B3}" presName="composite" presStyleCnt="0"/>
      <dgm:spPr/>
    </dgm:pt>
    <dgm:pt modelId="{B34741F3-6053-4B97-B025-C3F04C768289}" type="pres">
      <dgm:prSet presAssocID="{B1B9E52B-A53B-4429-90C6-724708CAF5B3}" presName="bgChev" presStyleLbl="node1" presStyleIdx="2" presStyleCnt="3"/>
      <dgm:spPr/>
    </dgm:pt>
    <dgm:pt modelId="{4482D590-73AE-4A34-B8E0-CDF2167289BB}" type="pres">
      <dgm:prSet presAssocID="{B1B9E52B-A53B-4429-90C6-724708CAF5B3}" presName="tx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5F7EB25-C81A-4D1C-86F5-BA000B0D814C}" type="presOf" srcId="{B1B9E52B-A53B-4429-90C6-724708CAF5B3}" destId="{4482D590-73AE-4A34-B8E0-CDF2167289BB}" srcOrd="0" destOrd="0" presId="urn:microsoft.com/office/officeart/2005/8/layout/chevronAccent+Icon"/>
    <dgm:cxn modelId="{F68B26F6-B605-4DD3-B450-FCCB8E489626}" type="presOf" srcId="{736C57E2-369E-4844-8943-ACF06D724230}" destId="{D51F68CA-E7FE-47A0-9A6D-7F005F1E0CDA}" srcOrd="0" destOrd="0" presId="urn:microsoft.com/office/officeart/2005/8/layout/chevronAccent+Icon"/>
    <dgm:cxn modelId="{8244709B-1309-483C-AEBB-A7BE0205B434}" type="presOf" srcId="{95D7A0CC-1F37-49ED-BBBB-9503087C72BC}" destId="{CC174BF4-EB40-4145-BEAC-7F337A7DBF9A}" srcOrd="0" destOrd="0" presId="urn:microsoft.com/office/officeart/2005/8/layout/chevronAccent+Icon"/>
    <dgm:cxn modelId="{FC8D0D53-2304-47E9-9DB8-34C555772204}" type="presOf" srcId="{0B7579A4-5D9E-445F-9DB9-80ABB202F260}" destId="{F7D51E8D-D13C-4F5F-851B-A79851499E16}" srcOrd="0" destOrd="0" presId="urn:microsoft.com/office/officeart/2005/8/layout/chevronAccent+Icon"/>
    <dgm:cxn modelId="{C532C67B-7F61-4365-9AE4-EAD32BAE3C2F}" srcId="{736C57E2-369E-4844-8943-ACF06D724230}" destId="{95D7A0CC-1F37-49ED-BBBB-9503087C72BC}" srcOrd="1" destOrd="0" parTransId="{5BA75AEB-EBD6-411B-9EA3-8419CC29271F}" sibTransId="{31BA5EEB-AEB4-4D37-9D43-E961E8AF2E70}"/>
    <dgm:cxn modelId="{EE1F8810-CD18-460C-92A0-DD0F2D48857B}" srcId="{736C57E2-369E-4844-8943-ACF06D724230}" destId="{B1B9E52B-A53B-4429-90C6-724708CAF5B3}" srcOrd="2" destOrd="0" parTransId="{F5F70D36-A718-4DDC-8648-943D2C9AF4D1}" sibTransId="{AA6F078B-87C8-4BCD-8335-AD971F533851}"/>
    <dgm:cxn modelId="{88E86AC2-5A43-4F53-8A19-9FB2951D25FE}" srcId="{736C57E2-369E-4844-8943-ACF06D724230}" destId="{0B7579A4-5D9E-445F-9DB9-80ABB202F260}" srcOrd="0" destOrd="0" parTransId="{CFDAEE79-A228-424C-9162-A164EA356784}" sibTransId="{315AD1C9-D69A-497D-81BF-E7DB7E2C3200}"/>
    <dgm:cxn modelId="{D39C7A80-D499-46CD-99C8-106336CE86BA}" type="presParOf" srcId="{D51F68CA-E7FE-47A0-9A6D-7F005F1E0CDA}" destId="{6F5A910D-5705-4D39-907B-7AB60895FBD6}" srcOrd="0" destOrd="0" presId="urn:microsoft.com/office/officeart/2005/8/layout/chevronAccent+Icon"/>
    <dgm:cxn modelId="{4BA3DE6D-FEAB-4609-8EAA-B9E746E03E0D}" type="presParOf" srcId="{6F5A910D-5705-4D39-907B-7AB60895FBD6}" destId="{08AE3250-21CB-42FC-8905-9B76682C86F7}" srcOrd="0" destOrd="0" presId="urn:microsoft.com/office/officeart/2005/8/layout/chevronAccent+Icon"/>
    <dgm:cxn modelId="{494B577E-DC4C-4C41-B795-DCD497A486DE}" type="presParOf" srcId="{6F5A910D-5705-4D39-907B-7AB60895FBD6}" destId="{F7D51E8D-D13C-4F5F-851B-A79851499E16}" srcOrd="1" destOrd="0" presId="urn:microsoft.com/office/officeart/2005/8/layout/chevronAccent+Icon"/>
    <dgm:cxn modelId="{A5037F2C-F73B-40A7-9451-DA49EB2C4283}" type="presParOf" srcId="{D51F68CA-E7FE-47A0-9A6D-7F005F1E0CDA}" destId="{0047D4F3-A2B1-4C5A-B0B9-5999D077381B}" srcOrd="1" destOrd="0" presId="urn:microsoft.com/office/officeart/2005/8/layout/chevronAccent+Icon"/>
    <dgm:cxn modelId="{69E25220-4AD7-4C35-A030-E210759F275E}" type="presParOf" srcId="{D51F68CA-E7FE-47A0-9A6D-7F005F1E0CDA}" destId="{3BD16ABB-F61A-43D0-8804-C9B7C34677AC}" srcOrd="2" destOrd="0" presId="urn:microsoft.com/office/officeart/2005/8/layout/chevronAccent+Icon"/>
    <dgm:cxn modelId="{4FADF6DF-2F34-40BB-AE23-39AE16783366}" type="presParOf" srcId="{3BD16ABB-F61A-43D0-8804-C9B7C34677AC}" destId="{5F42A8FB-CA33-4CD2-9967-56708B424B3F}" srcOrd="0" destOrd="0" presId="urn:microsoft.com/office/officeart/2005/8/layout/chevronAccent+Icon"/>
    <dgm:cxn modelId="{A3878503-87FE-4F10-95B0-4057CCD86AE6}" type="presParOf" srcId="{3BD16ABB-F61A-43D0-8804-C9B7C34677AC}" destId="{CC174BF4-EB40-4145-BEAC-7F337A7DBF9A}" srcOrd="1" destOrd="0" presId="urn:microsoft.com/office/officeart/2005/8/layout/chevronAccent+Icon"/>
    <dgm:cxn modelId="{5FBD39F6-96E6-4A72-AD76-4AEA3C8FEFB8}" type="presParOf" srcId="{D51F68CA-E7FE-47A0-9A6D-7F005F1E0CDA}" destId="{9AD4EB99-F959-406A-8C54-7700091A8693}" srcOrd="3" destOrd="0" presId="urn:microsoft.com/office/officeart/2005/8/layout/chevronAccent+Icon"/>
    <dgm:cxn modelId="{6BE45EA9-9DCC-406A-85B4-2D2A3E4CBCE3}" type="presParOf" srcId="{D51F68CA-E7FE-47A0-9A6D-7F005F1E0CDA}" destId="{EE1EF71D-03D1-4EE2-8329-8C7E10C61084}" srcOrd="4" destOrd="0" presId="urn:microsoft.com/office/officeart/2005/8/layout/chevronAccent+Icon"/>
    <dgm:cxn modelId="{D00A9D39-D098-4187-A969-372F7B774F43}" type="presParOf" srcId="{EE1EF71D-03D1-4EE2-8329-8C7E10C61084}" destId="{B34741F3-6053-4B97-B025-C3F04C768289}" srcOrd="0" destOrd="0" presId="urn:microsoft.com/office/officeart/2005/8/layout/chevronAccent+Icon"/>
    <dgm:cxn modelId="{361A6702-63D7-4FEF-9294-80A419BB69B5}" type="presParOf" srcId="{EE1EF71D-03D1-4EE2-8329-8C7E10C61084}" destId="{4482D590-73AE-4A34-B8E0-CDF2167289BB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76A951-F9AA-4956-9A96-EE62D702D346}" type="doc">
      <dgm:prSet loTypeId="urn:microsoft.com/office/officeart/2005/8/layout/chevronAccent+Icon" loCatId="officeonline" qsTypeId="urn:microsoft.com/office/officeart/2005/8/quickstyle/simple1" qsCatId="simple" csTypeId="urn:microsoft.com/office/officeart/2005/8/colors/accent1_2" csCatId="accent1" phldr="1"/>
      <dgm:spPr/>
    </dgm:pt>
    <dgm:pt modelId="{DF39DE34-4189-409A-A747-D33A58685829}">
      <dgm:prSet phldrT="[Text]"/>
      <dgm:spPr/>
      <dgm:t>
        <a:bodyPr/>
        <a:lstStyle/>
        <a:p>
          <a:r>
            <a:rPr lang="en-US" dirty="0" err="1">
              <a:latin typeface="Forte" panose="03060902040502070203" pitchFamily="66" charset="0"/>
            </a:rPr>
            <a:t>Multiplikasis</a:t>
          </a:r>
          <a:endParaRPr lang="en-US" dirty="0">
            <a:latin typeface="Forte" panose="03060902040502070203" pitchFamily="66" charset="0"/>
          </a:endParaRPr>
        </a:p>
      </dgm:t>
    </dgm:pt>
    <dgm:pt modelId="{2BDB300B-C54E-4B3E-9C25-D0284FD9B9FE}" type="parTrans" cxnId="{3FD84E28-1A85-4AE8-AEC4-5B1FA178CCFE}">
      <dgm:prSet/>
      <dgm:spPr/>
      <dgm:t>
        <a:bodyPr/>
        <a:lstStyle/>
        <a:p>
          <a:endParaRPr lang="en-US"/>
        </a:p>
      </dgm:t>
    </dgm:pt>
    <dgm:pt modelId="{A606CC5F-3145-4F17-B5D5-85E84F20FA84}" type="sibTrans" cxnId="{3FD84E28-1A85-4AE8-AEC4-5B1FA178CCFE}">
      <dgm:prSet/>
      <dgm:spPr/>
      <dgm:t>
        <a:bodyPr/>
        <a:lstStyle/>
        <a:p>
          <a:endParaRPr lang="en-US"/>
        </a:p>
      </dgm:t>
    </dgm:pt>
    <dgm:pt modelId="{3B0F3FC4-0B51-4793-B2FD-3E526211684B}">
      <dgm:prSet phldrT="[Text]"/>
      <dgm:spPr/>
      <dgm:t>
        <a:bodyPr/>
        <a:lstStyle/>
        <a:p>
          <a:r>
            <a:rPr lang="en-US" dirty="0" err="1">
              <a:latin typeface="Forte" panose="03060902040502070203" pitchFamily="66" charset="0"/>
            </a:rPr>
            <a:t>Pengakaran</a:t>
          </a:r>
          <a:endParaRPr lang="en-US" dirty="0">
            <a:latin typeface="Forte" panose="03060902040502070203" pitchFamily="66" charset="0"/>
          </a:endParaRPr>
        </a:p>
      </dgm:t>
    </dgm:pt>
    <dgm:pt modelId="{F360CEB5-DF7F-4FAE-93A4-4E090516519F}" type="parTrans" cxnId="{FF85B739-DF44-4984-B8D4-CB4DA1245719}">
      <dgm:prSet/>
      <dgm:spPr/>
      <dgm:t>
        <a:bodyPr/>
        <a:lstStyle/>
        <a:p>
          <a:endParaRPr lang="en-US"/>
        </a:p>
      </dgm:t>
    </dgm:pt>
    <dgm:pt modelId="{A07B9BC1-5CDA-4E37-BF44-173E17F27F9F}" type="sibTrans" cxnId="{FF85B739-DF44-4984-B8D4-CB4DA1245719}">
      <dgm:prSet/>
      <dgm:spPr/>
      <dgm:t>
        <a:bodyPr/>
        <a:lstStyle/>
        <a:p>
          <a:endParaRPr lang="en-US"/>
        </a:p>
      </dgm:t>
    </dgm:pt>
    <dgm:pt modelId="{92801EF2-676E-40C2-B19D-2E7F2F165A58}">
      <dgm:prSet phldrT="[Text]"/>
      <dgm:spPr/>
      <dgm:t>
        <a:bodyPr/>
        <a:lstStyle/>
        <a:p>
          <a:r>
            <a:rPr lang="en-US" dirty="0" err="1">
              <a:latin typeface="Forte" panose="03060902040502070203" pitchFamily="66" charset="0"/>
            </a:rPr>
            <a:t>Aklimatisasi</a:t>
          </a:r>
          <a:endParaRPr lang="en-US" dirty="0">
            <a:latin typeface="Forte" panose="03060902040502070203" pitchFamily="66" charset="0"/>
          </a:endParaRPr>
        </a:p>
      </dgm:t>
    </dgm:pt>
    <dgm:pt modelId="{81F02963-E362-4250-904F-FFEF1B3D76F6}" type="parTrans" cxnId="{B3AAA00B-081D-4E84-88CE-B80597790016}">
      <dgm:prSet/>
      <dgm:spPr/>
      <dgm:t>
        <a:bodyPr/>
        <a:lstStyle/>
        <a:p>
          <a:endParaRPr lang="en-US"/>
        </a:p>
      </dgm:t>
    </dgm:pt>
    <dgm:pt modelId="{B83D3A08-4476-41B8-A344-5DEF3EFEA123}" type="sibTrans" cxnId="{B3AAA00B-081D-4E84-88CE-B80597790016}">
      <dgm:prSet/>
      <dgm:spPr/>
      <dgm:t>
        <a:bodyPr/>
        <a:lstStyle/>
        <a:p>
          <a:endParaRPr lang="en-US"/>
        </a:p>
      </dgm:t>
    </dgm:pt>
    <dgm:pt modelId="{B79D80AF-5C58-4580-9B2B-1329BD686C63}" type="pres">
      <dgm:prSet presAssocID="{CF76A951-F9AA-4956-9A96-EE62D702D346}" presName="Name0" presStyleCnt="0">
        <dgm:presLayoutVars>
          <dgm:dir/>
          <dgm:resizeHandles val="exact"/>
        </dgm:presLayoutVars>
      </dgm:prSet>
      <dgm:spPr/>
    </dgm:pt>
    <dgm:pt modelId="{CF8BC30D-7725-4F63-ADA2-9E0B85AA7F45}" type="pres">
      <dgm:prSet presAssocID="{DF39DE34-4189-409A-A747-D33A58685829}" presName="composite" presStyleCnt="0"/>
      <dgm:spPr/>
    </dgm:pt>
    <dgm:pt modelId="{B2B03EBD-3E3B-46B0-A77D-9B0409297C6B}" type="pres">
      <dgm:prSet presAssocID="{DF39DE34-4189-409A-A747-D33A58685829}" presName="bgChev" presStyleLbl="node1" presStyleIdx="0" presStyleCnt="3" custLinFactNeighborX="2384"/>
      <dgm:spPr/>
    </dgm:pt>
    <dgm:pt modelId="{3F8D67A8-EE37-48D5-BE92-7A3B70D44518}" type="pres">
      <dgm:prSet presAssocID="{DF39DE34-4189-409A-A747-D33A58685829}" presName="tx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D25797-A1FE-4B11-861D-5753E93DA6E4}" type="pres">
      <dgm:prSet presAssocID="{A606CC5F-3145-4F17-B5D5-85E84F20FA84}" presName="compositeSpace" presStyleCnt="0"/>
      <dgm:spPr/>
    </dgm:pt>
    <dgm:pt modelId="{B1F24059-B73E-4977-B21E-767E3C352113}" type="pres">
      <dgm:prSet presAssocID="{3B0F3FC4-0B51-4793-B2FD-3E526211684B}" presName="composite" presStyleCnt="0"/>
      <dgm:spPr/>
    </dgm:pt>
    <dgm:pt modelId="{2CA497C2-6834-4D14-AA73-C423BF7D1A81}" type="pres">
      <dgm:prSet presAssocID="{3B0F3FC4-0B51-4793-B2FD-3E526211684B}" presName="bgChev" presStyleLbl="node1" presStyleIdx="1" presStyleCnt="3"/>
      <dgm:spPr/>
    </dgm:pt>
    <dgm:pt modelId="{E85965CA-221E-4824-8103-D8486B40D73E}" type="pres">
      <dgm:prSet presAssocID="{3B0F3FC4-0B51-4793-B2FD-3E526211684B}" presName="tx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C5C8C3-904C-45C5-B4D3-71FA03C171AC}" type="pres">
      <dgm:prSet presAssocID="{A07B9BC1-5CDA-4E37-BF44-173E17F27F9F}" presName="compositeSpace" presStyleCnt="0"/>
      <dgm:spPr/>
    </dgm:pt>
    <dgm:pt modelId="{E7A6F9A4-2407-4F6C-B023-4AA83B54200E}" type="pres">
      <dgm:prSet presAssocID="{92801EF2-676E-40C2-B19D-2E7F2F165A58}" presName="composite" presStyleCnt="0"/>
      <dgm:spPr/>
    </dgm:pt>
    <dgm:pt modelId="{139C502A-4A98-4F77-B23B-CD13AAB24DC1}" type="pres">
      <dgm:prSet presAssocID="{92801EF2-676E-40C2-B19D-2E7F2F165A58}" presName="bgChev" presStyleLbl="node1" presStyleIdx="2" presStyleCnt="3"/>
      <dgm:spPr/>
    </dgm:pt>
    <dgm:pt modelId="{97F255A0-BC6A-4619-B5C9-DDFC7EEBCA6F}" type="pres">
      <dgm:prSet presAssocID="{92801EF2-676E-40C2-B19D-2E7F2F165A58}" presName="tx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CCCEFE5-25FE-4307-9E80-760DF7506DA4}" type="presOf" srcId="{92801EF2-676E-40C2-B19D-2E7F2F165A58}" destId="{97F255A0-BC6A-4619-B5C9-DDFC7EEBCA6F}" srcOrd="0" destOrd="0" presId="urn:microsoft.com/office/officeart/2005/8/layout/chevronAccent+Icon"/>
    <dgm:cxn modelId="{585B4ED6-08AC-449B-84D2-5444EC00F010}" type="presOf" srcId="{CF76A951-F9AA-4956-9A96-EE62D702D346}" destId="{B79D80AF-5C58-4580-9B2B-1329BD686C63}" srcOrd="0" destOrd="0" presId="urn:microsoft.com/office/officeart/2005/8/layout/chevronAccent+Icon"/>
    <dgm:cxn modelId="{59A97302-84B6-40D3-B604-EC40DF1A069F}" type="presOf" srcId="{3B0F3FC4-0B51-4793-B2FD-3E526211684B}" destId="{E85965CA-221E-4824-8103-D8486B40D73E}" srcOrd="0" destOrd="0" presId="urn:microsoft.com/office/officeart/2005/8/layout/chevronAccent+Icon"/>
    <dgm:cxn modelId="{3FD84E28-1A85-4AE8-AEC4-5B1FA178CCFE}" srcId="{CF76A951-F9AA-4956-9A96-EE62D702D346}" destId="{DF39DE34-4189-409A-A747-D33A58685829}" srcOrd="0" destOrd="0" parTransId="{2BDB300B-C54E-4B3E-9C25-D0284FD9B9FE}" sibTransId="{A606CC5F-3145-4F17-B5D5-85E84F20FA84}"/>
    <dgm:cxn modelId="{D5D53186-E24D-4DBB-8853-7E99CE38BE86}" type="presOf" srcId="{DF39DE34-4189-409A-A747-D33A58685829}" destId="{3F8D67A8-EE37-48D5-BE92-7A3B70D44518}" srcOrd="0" destOrd="0" presId="urn:microsoft.com/office/officeart/2005/8/layout/chevronAccent+Icon"/>
    <dgm:cxn modelId="{B3AAA00B-081D-4E84-88CE-B80597790016}" srcId="{CF76A951-F9AA-4956-9A96-EE62D702D346}" destId="{92801EF2-676E-40C2-B19D-2E7F2F165A58}" srcOrd="2" destOrd="0" parTransId="{81F02963-E362-4250-904F-FFEF1B3D76F6}" sibTransId="{B83D3A08-4476-41B8-A344-5DEF3EFEA123}"/>
    <dgm:cxn modelId="{FF85B739-DF44-4984-B8D4-CB4DA1245719}" srcId="{CF76A951-F9AA-4956-9A96-EE62D702D346}" destId="{3B0F3FC4-0B51-4793-B2FD-3E526211684B}" srcOrd="1" destOrd="0" parTransId="{F360CEB5-DF7F-4FAE-93A4-4E090516519F}" sibTransId="{A07B9BC1-5CDA-4E37-BF44-173E17F27F9F}"/>
    <dgm:cxn modelId="{4639A52F-4EED-406C-8300-6B54F156A292}" type="presParOf" srcId="{B79D80AF-5C58-4580-9B2B-1329BD686C63}" destId="{CF8BC30D-7725-4F63-ADA2-9E0B85AA7F45}" srcOrd="0" destOrd="0" presId="urn:microsoft.com/office/officeart/2005/8/layout/chevronAccent+Icon"/>
    <dgm:cxn modelId="{D199CEF0-4031-4D4E-80A6-B043E4259D24}" type="presParOf" srcId="{CF8BC30D-7725-4F63-ADA2-9E0B85AA7F45}" destId="{B2B03EBD-3E3B-46B0-A77D-9B0409297C6B}" srcOrd="0" destOrd="0" presId="urn:microsoft.com/office/officeart/2005/8/layout/chevronAccent+Icon"/>
    <dgm:cxn modelId="{547EF926-DC42-402F-8206-DE62D57CE267}" type="presParOf" srcId="{CF8BC30D-7725-4F63-ADA2-9E0B85AA7F45}" destId="{3F8D67A8-EE37-48D5-BE92-7A3B70D44518}" srcOrd="1" destOrd="0" presId="urn:microsoft.com/office/officeart/2005/8/layout/chevronAccent+Icon"/>
    <dgm:cxn modelId="{A0BBEC47-7575-4954-95F8-7A4E8FAA71E1}" type="presParOf" srcId="{B79D80AF-5C58-4580-9B2B-1329BD686C63}" destId="{E6D25797-A1FE-4B11-861D-5753E93DA6E4}" srcOrd="1" destOrd="0" presId="urn:microsoft.com/office/officeart/2005/8/layout/chevronAccent+Icon"/>
    <dgm:cxn modelId="{6497A458-FE5E-475C-99FD-FF33349E27EF}" type="presParOf" srcId="{B79D80AF-5C58-4580-9B2B-1329BD686C63}" destId="{B1F24059-B73E-4977-B21E-767E3C352113}" srcOrd="2" destOrd="0" presId="urn:microsoft.com/office/officeart/2005/8/layout/chevronAccent+Icon"/>
    <dgm:cxn modelId="{75616B69-82EE-4B11-9566-189BA15DB158}" type="presParOf" srcId="{B1F24059-B73E-4977-B21E-767E3C352113}" destId="{2CA497C2-6834-4D14-AA73-C423BF7D1A81}" srcOrd="0" destOrd="0" presId="urn:microsoft.com/office/officeart/2005/8/layout/chevronAccent+Icon"/>
    <dgm:cxn modelId="{C4BCAEC3-C3EA-4D7E-B3FF-6D585E830B74}" type="presParOf" srcId="{B1F24059-B73E-4977-B21E-767E3C352113}" destId="{E85965CA-221E-4824-8103-D8486B40D73E}" srcOrd="1" destOrd="0" presId="urn:microsoft.com/office/officeart/2005/8/layout/chevronAccent+Icon"/>
    <dgm:cxn modelId="{39A984F4-9903-46A9-9869-D2CC9EC0E0A2}" type="presParOf" srcId="{B79D80AF-5C58-4580-9B2B-1329BD686C63}" destId="{20C5C8C3-904C-45C5-B4D3-71FA03C171AC}" srcOrd="3" destOrd="0" presId="urn:microsoft.com/office/officeart/2005/8/layout/chevronAccent+Icon"/>
    <dgm:cxn modelId="{CD3CB246-762B-448E-BDAB-77262C49C44A}" type="presParOf" srcId="{B79D80AF-5C58-4580-9B2B-1329BD686C63}" destId="{E7A6F9A4-2407-4F6C-B023-4AA83B54200E}" srcOrd="4" destOrd="0" presId="urn:microsoft.com/office/officeart/2005/8/layout/chevronAccent+Icon"/>
    <dgm:cxn modelId="{47E99CE0-41A5-40A1-990A-A25257C454F0}" type="presParOf" srcId="{E7A6F9A4-2407-4F6C-B023-4AA83B54200E}" destId="{139C502A-4A98-4F77-B23B-CD13AAB24DC1}" srcOrd="0" destOrd="0" presId="urn:microsoft.com/office/officeart/2005/8/layout/chevronAccent+Icon"/>
    <dgm:cxn modelId="{074C4D47-CA98-4A80-A38E-6EDE843CECC4}" type="presParOf" srcId="{E7A6F9A4-2407-4F6C-B023-4AA83B54200E}" destId="{97F255A0-BC6A-4619-B5C9-DDFC7EEBCA6F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8F3C04E-1A7F-4913-B335-D921232E0F5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B40D20-07F6-44D3-9152-419AE38FDB95}">
      <dgm:prSet phldrT="[Text]"/>
      <dgm:spPr/>
      <dgm:t>
        <a:bodyPr/>
        <a:lstStyle/>
        <a:p>
          <a:r>
            <a:rPr lang="en-US" dirty="0">
              <a:latin typeface="Forte" panose="03060902040502070203" pitchFamily="66" charset="0"/>
            </a:rPr>
            <a:t>Heating</a:t>
          </a:r>
          <a:r>
            <a:rPr lang="en-US" dirty="0"/>
            <a:t> </a:t>
          </a:r>
        </a:p>
      </dgm:t>
    </dgm:pt>
    <dgm:pt modelId="{BC9A773F-DC78-4C15-87E5-F13BE7F96583}" type="parTrans" cxnId="{6E173115-4416-4371-89E0-7F845C698562}">
      <dgm:prSet/>
      <dgm:spPr/>
      <dgm:t>
        <a:bodyPr/>
        <a:lstStyle/>
        <a:p>
          <a:endParaRPr lang="en-US"/>
        </a:p>
      </dgm:t>
    </dgm:pt>
    <dgm:pt modelId="{F2A7B89A-9FAD-4D4F-A913-88408CFD0E0D}" type="sibTrans" cxnId="{6E173115-4416-4371-89E0-7F845C698562}">
      <dgm:prSet/>
      <dgm:spPr/>
      <dgm:t>
        <a:bodyPr/>
        <a:lstStyle/>
        <a:p>
          <a:endParaRPr lang="en-US"/>
        </a:p>
      </dgm:t>
    </dgm:pt>
    <dgm:pt modelId="{E06AF3B1-F5AC-4E2C-AC41-DED51357CED9}">
      <dgm:prSet phldrT="[Text]"/>
      <dgm:spPr/>
      <dgm:t>
        <a:bodyPr/>
        <a:lstStyle/>
        <a:p>
          <a:r>
            <a:rPr lang="en-US" dirty="0">
              <a:latin typeface="Forte" panose="03060902040502070203" pitchFamily="66" charset="0"/>
            </a:rPr>
            <a:t>Evaporating</a:t>
          </a:r>
          <a:r>
            <a:rPr lang="en-US" dirty="0"/>
            <a:t> </a:t>
          </a:r>
        </a:p>
      </dgm:t>
    </dgm:pt>
    <dgm:pt modelId="{66B47A3A-BF4D-4964-A830-B9CB8E379CB7}" type="parTrans" cxnId="{21144B3B-8C11-4559-B64F-EB04CA119DD6}">
      <dgm:prSet/>
      <dgm:spPr/>
      <dgm:t>
        <a:bodyPr/>
        <a:lstStyle/>
        <a:p>
          <a:endParaRPr lang="en-US"/>
        </a:p>
      </dgm:t>
    </dgm:pt>
    <dgm:pt modelId="{BF4501FB-D3A8-46B8-823B-D2A6EE576C3C}" type="sibTrans" cxnId="{21144B3B-8C11-4559-B64F-EB04CA119DD6}">
      <dgm:prSet/>
      <dgm:spPr/>
      <dgm:t>
        <a:bodyPr/>
        <a:lstStyle/>
        <a:p>
          <a:endParaRPr lang="en-US"/>
        </a:p>
      </dgm:t>
    </dgm:pt>
    <dgm:pt modelId="{760453C9-531B-45C3-980E-DE9502D02FD9}">
      <dgm:prSet phldrT="[Text]"/>
      <dgm:spPr/>
      <dgm:t>
        <a:bodyPr/>
        <a:lstStyle/>
        <a:p>
          <a:r>
            <a:rPr lang="en-US" dirty="0" err="1">
              <a:latin typeface="Forte" panose="03060902040502070203" pitchFamily="66" charset="0"/>
            </a:rPr>
            <a:t>Kondensasi</a:t>
          </a:r>
          <a:r>
            <a:rPr lang="en-US" dirty="0"/>
            <a:t> </a:t>
          </a:r>
        </a:p>
      </dgm:t>
    </dgm:pt>
    <dgm:pt modelId="{46BE2AB5-A72A-4C6F-AD34-6589E0C33E74}" type="parTrans" cxnId="{28D382BE-E531-42E1-8CAC-DEC9EB93C426}">
      <dgm:prSet/>
      <dgm:spPr/>
      <dgm:t>
        <a:bodyPr/>
        <a:lstStyle/>
        <a:p>
          <a:endParaRPr lang="en-US"/>
        </a:p>
      </dgm:t>
    </dgm:pt>
    <dgm:pt modelId="{D7B48FD7-44B5-4C10-8454-1142D0F66FF4}" type="sibTrans" cxnId="{28D382BE-E531-42E1-8CAC-DEC9EB93C426}">
      <dgm:prSet/>
      <dgm:spPr/>
      <dgm:t>
        <a:bodyPr/>
        <a:lstStyle/>
        <a:p>
          <a:endParaRPr lang="en-US"/>
        </a:p>
      </dgm:t>
    </dgm:pt>
    <dgm:pt modelId="{6C0DED20-183D-4B9F-AC27-3F91457302B6}">
      <dgm:prSet phldrT="[Text]"/>
      <dgm:spPr/>
      <dgm:t>
        <a:bodyPr/>
        <a:lstStyle/>
        <a:p>
          <a:r>
            <a:rPr lang="en-US" dirty="0" err="1">
              <a:latin typeface="Forte" panose="03060902040502070203" pitchFamily="66" charset="0"/>
            </a:rPr>
            <a:t>Coolong</a:t>
          </a:r>
          <a:r>
            <a:rPr lang="en-US" dirty="0"/>
            <a:t>  </a:t>
          </a:r>
        </a:p>
      </dgm:t>
    </dgm:pt>
    <dgm:pt modelId="{43141885-70E6-43ED-B83B-608B0B2FCA2E}" type="parTrans" cxnId="{36145497-DC89-498E-8D03-B442C4C5889D}">
      <dgm:prSet/>
      <dgm:spPr/>
      <dgm:t>
        <a:bodyPr/>
        <a:lstStyle/>
        <a:p>
          <a:endParaRPr lang="en-US"/>
        </a:p>
      </dgm:t>
    </dgm:pt>
    <dgm:pt modelId="{2F18CA64-FE9E-45CF-AAF7-9E3A988F963D}" type="sibTrans" cxnId="{36145497-DC89-498E-8D03-B442C4C5889D}">
      <dgm:prSet/>
      <dgm:spPr/>
      <dgm:t>
        <a:bodyPr/>
        <a:lstStyle/>
        <a:p>
          <a:endParaRPr lang="en-US"/>
        </a:p>
      </dgm:t>
    </dgm:pt>
    <dgm:pt modelId="{18513964-EB57-44EC-9314-E49937B096DA}" type="pres">
      <dgm:prSet presAssocID="{28F3C04E-1A7F-4913-B335-D921232E0F5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8A265D-514B-4C1C-959B-4E5011EA7AC6}" type="pres">
      <dgm:prSet presAssocID="{18B40D20-07F6-44D3-9152-419AE38FDB95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675C1B-8CE2-4BDC-8F4D-B77A6E3B40FC}" type="pres">
      <dgm:prSet presAssocID="{F2A7B89A-9FAD-4D4F-A913-88408CFD0E0D}" presName="parTxOnlySpace" presStyleCnt="0"/>
      <dgm:spPr/>
    </dgm:pt>
    <dgm:pt modelId="{14F1EE30-61F5-4D81-8563-7A5D765D3BD2}" type="pres">
      <dgm:prSet presAssocID="{E06AF3B1-F5AC-4E2C-AC41-DED51357CED9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979BF6-0965-455B-9583-E8D26B6AB0B2}" type="pres">
      <dgm:prSet presAssocID="{BF4501FB-D3A8-46B8-823B-D2A6EE576C3C}" presName="parTxOnlySpace" presStyleCnt="0"/>
      <dgm:spPr/>
    </dgm:pt>
    <dgm:pt modelId="{18753312-0A96-42BF-8B52-D9785E9F4EA6}" type="pres">
      <dgm:prSet presAssocID="{760453C9-531B-45C3-980E-DE9502D02FD9}" presName="parTxOnly" presStyleLbl="node1" presStyleIdx="2" presStyleCnt="4" custLinFactNeighborX="6911" custLinFactNeighborY="-3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D14837-4EFE-4456-9D29-F84F3366E314}" type="pres">
      <dgm:prSet presAssocID="{D7B48FD7-44B5-4C10-8454-1142D0F66FF4}" presName="parTxOnlySpace" presStyleCnt="0"/>
      <dgm:spPr/>
    </dgm:pt>
    <dgm:pt modelId="{0E5553E7-F69B-4896-B765-A5366DAFE499}" type="pres">
      <dgm:prSet presAssocID="{6C0DED20-183D-4B9F-AC27-3F91457302B6}" presName="parTxOnly" presStyleLbl="node1" presStyleIdx="3" presStyleCnt="4" custLinFactNeighborX="6911" custLinFactNeighborY="-3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5C3EF4-95B1-4A97-A345-05E5D00E8251}" type="presOf" srcId="{E06AF3B1-F5AC-4E2C-AC41-DED51357CED9}" destId="{14F1EE30-61F5-4D81-8563-7A5D765D3BD2}" srcOrd="0" destOrd="0" presId="urn:microsoft.com/office/officeart/2005/8/layout/chevron1"/>
    <dgm:cxn modelId="{36145497-DC89-498E-8D03-B442C4C5889D}" srcId="{28F3C04E-1A7F-4913-B335-D921232E0F5F}" destId="{6C0DED20-183D-4B9F-AC27-3F91457302B6}" srcOrd="3" destOrd="0" parTransId="{43141885-70E6-43ED-B83B-608B0B2FCA2E}" sibTransId="{2F18CA64-FE9E-45CF-AAF7-9E3A988F963D}"/>
    <dgm:cxn modelId="{6A14D6E6-7259-4E72-A858-2F3E54489611}" type="presOf" srcId="{760453C9-531B-45C3-980E-DE9502D02FD9}" destId="{18753312-0A96-42BF-8B52-D9785E9F4EA6}" srcOrd="0" destOrd="0" presId="urn:microsoft.com/office/officeart/2005/8/layout/chevron1"/>
    <dgm:cxn modelId="{AA8339F2-7D15-46E5-B15A-143BE94BEB7E}" type="presOf" srcId="{6C0DED20-183D-4B9F-AC27-3F91457302B6}" destId="{0E5553E7-F69B-4896-B765-A5366DAFE499}" srcOrd="0" destOrd="0" presId="urn:microsoft.com/office/officeart/2005/8/layout/chevron1"/>
    <dgm:cxn modelId="{28D382BE-E531-42E1-8CAC-DEC9EB93C426}" srcId="{28F3C04E-1A7F-4913-B335-D921232E0F5F}" destId="{760453C9-531B-45C3-980E-DE9502D02FD9}" srcOrd="2" destOrd="0" parTransId="{46BE2AB5-A72A-4C6F-AD34-6589E0C33E74}" sibTransId="{D7B48FD7-44B5-4C10-8454-1142D0F66FF4}"/>
    <dgm:cxn modelId="{21144B3B-8C11-4559-B64F-EB04CA119DD6}" srcId="{28F3C04E-1A7F-4913-B335-D921232E0F5F}" destId="{E06AF3B1-F5AC-4E2C-AC41-DED51357CED9}" srcOrd="1" destOrd="0" parTransId="{66B47A3A-BF4D-4964-A830-B9CB8E379CB7}" sibTransId="{BF4501FB-D3A8-46B8-823B-D2A6EE576C3C}"/>
    <dgm:cxn modelId="{BA48F079-568B-4BB6-913B-98CF2DCA51F6}" type="presOf" srcId="{28F3C04E-1A7F-4913-B335-D921232E0F5F}" destId="{18513964-EB57-44EC-9314-E49937B096DA}" srcOrd="0" destOrd="0" presId="urn:microsoft.com/office/officeart/2005/8/layout/chevron1"/>
    <dgm:cxn modelId="{6E173115-4416-4371-89E0-7F845C698562}" srcId="{28F3C04E-1A7F-4913-B335-D921232E0F5F}" destId="{18B40D20-07F6-44D3-9152-419AE38FDB95}" srcOrd="0" destOrd="0" parTransId="{BC9A773F-DC78-4C15-87E5-F13BE7F96583}" sibTransId="{F2A7B89A-9FAD-4D4F-A913-88408CFD0E0D}"/>
    <dgm:cxn modelId="{C6534C70-3303-4A29-A90C-086213F4DA8E}" type="presOf" srcId="{18B40D20-07F6-44D3-9152-419AE38FDB95}" destId="{2E8A265D-514B-4C1C-959B-4E5011EA7AC6}" srcOrd="0" destOrd="0" presId="urn:microsoft.com/office/officeart/2005/8/layout/chevron1"/>
    <dgm:cxn modelId="{E9375036-FE8A-4A55-822F-9C773351B5FC}" type="presParOf" srcId="{18513964-EB57-44EC-9314-E49937B096DA}" destId="{2E8A265D-514B-4C1C-959B-4E5011EA7AC6}" srcOrd="0" destOrd="0" presId="urn:microsoft.com/office/officeart/2005/8/layout/chevron1"/>
    <dgm:cxn modelId="{0D8335F4-9E55-482A-9A31-249BBE6EB4D3}" type="presParOf" srcId="{18513964-EB57-44EC-9314-E49937B096DA}" destId="{AE675C1B-8CE2-4BDC-8F4D-B77A6E3B40FC}" srcOrd="1" destOrd="0" presId="urn:microsoft.com/office/officeart/2005/8/layout/chevron1"/>
    <dgm:cxn modelId="{DCCC093E-2D6D-4920-8B98-6DA858CD7A35}" type="presParOf" srcId="{18513964-EB57-44EC-9314-E49937B096DA}" destId="{14F1EE30-61F5-4D81-8563-7A5D765D3BD2}" srcOrd="2" destOrd="0" presId="urn:microsoft.com/office/officeart/2005/8/layout/chevron1"/>
    <dgm:cxn modelId="{5FA05BE3-1D5E-4B7F-9C1C-0B8A60A31AB4}" type="presParOf" srcId="{18513964-EB57-44EC-9314-E49937B096DA}" destId="{79979BF6-0965-455B-9583-E8D26B6AB0B2}" srcOrd="3" destOrd="0" presId="urn:microsoft.com/office/officeart/2005/8/layout/chevron1"/>
    <dgm:cxn modelId="{00895B4A-0177-4245-A3DB-22090FFE05A7}" type="presParOf" srcId="{18513964-EB57-44EC-9314-E49937B096DA}" destId="{18753312-0A96-42BF-8B52-D9785E9F4EA6}" srcOrd="4" destOrd="0" presId="urn:microsoft.com/office/officeart/2005/8/layout/chevron1"/>
    <dgm:cxn modelId="{B7BC9F01-0471-4B11-95EB-C1E2B6ACEC48}" type="presParOf" srcId="{18513964-EB57-44EC-9314-E49937B096DA}" destId="{A4D14837-4EFE-4456-9D29-F84F3366E314}" srcOrd="5" destOrd="0" presId="urn:microsoft.com/office/officeart/2005/8/layout/chevron1"/>
    <dgm:cxn modelId="{62DC9840-E2AB-42AA-B2DB-34F56A0B5CCB}" type="presParOf" srcId="{18513964-EB57-44EC-9314-E49937B096DA}" destId="{0E5553E7-F69B-4896-B765-A5366DAFE499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9E7515-59BA-497F-9496-0AA96F83E2FA}">
      <dsp:nvSpPr>
        <dsp:cNvPr id="0" name=""/>
        <dsp:cNvSpPr/>
      </dsp:nvSpPr>
      <dsp:spPr>
        <a:xfrm>
          <a:off x="2743199" y="788"/>
          <a:ext cx="1828799" cy="1188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/>
            <a:t>Kultur</a:t>
          </a:r>
          <a:r>
            <a:rPr lang="en-US" sz="2500" kern="1200" dirty="0"/>
            <a:t> </a:t>
          </a:r>
          <a:r>
            <a:rPr lang="en-US" sz="2500" kern="1200" dirty="0" err="1"/>
            <a:t>Jaringan</a:t>
          </a:r>
          <a:endParaRPr lang="en-US" sz="2500" kern="1200" dirty="0"/>
        </a:p>
      </dsp:txBody>
      <dsp:txXfrm>
        <a:off x="2801228" y="58817"/>
        <a:ext cx="1712741" cy="1072662"/>
      </dsp:txXfrm>
    </dsp:sp>
    <dsp:sp modelId="{760CF20E-1BBF-4AF7-8A2B-1F694E0CC5D8}">
      <dsp:nvSpPr>
        <dsp:cNvPr id="0" name=""/>
        <dsp:cNvSpPr/>
      </dsp:nvSpPr>
      <dsp:spPr>
        <a:xfrm>
          <a:off x="1692110" y="595148"/>
          <a:ext cx="3930978" cy="3930978"/>
        </a:xfrm>
        <a:custGeom>
          <a:avLst/>
          <a:gdLst/>
          <a:ahLst/>
          <a:cxnLst/>
          <a:rect l="0" t="0" r="0" b="0"/>
          <a:pathLst>
            <a:path>
              <a:moveTo>
                <a:pt x="3132814" y="384192"/>
              </a:moveTo>
              <a:arcTo wR="1965489" hR="1965489" stAng="18386101" swAng="163519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0B52FC-2A2C-42D2-AD37-D2A98A595759}">
      <dsp:nvSpPr>
        <dsp:cNvPr id="0" name=""/>
        <dsp:cNvSpPr/>
      </dsp:nvSpPr>
      <dsp:spPr>
        <a:xfrm>
          <a:off x="4708689" y="1966277"/>
          <a:ext cx="1828799" cy="1188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/>
            <a:t>Isolasi</a:t>
          </a:r>
          <a:r>
            <a:rPr lang="en-US" sz="2500" kern="1200" dirty="0"/>
            <a:t> </a:t>
          </a:r>
          <a:r>
            <a:rPr lang="en-US" sz="2500" kern="1200" dirty="0" err="1"/>
            <a:t>Ekstrak</a:t>
          </a:r>
          <a:endParaRPr lang="en-US" sz="2500" kern="1200" dirty="0"/>
        </a:p>
      </dsp:txBody>
      <dsp:txXfrm>
        <a:off x="4766718" y="2024306"/>
        <a:ext cx="1712741" cy="1072662"/>
      </dsp:txXfrm>
    </dsp:sp>
    <dsp:sp modelId="{AAEDCB6C-47ED-4CBB-8439-8D1DDC6F6C3C}">
      <dsp:nvSpPr>
        <dsp:cNvPr id="0" name=""/>
        <dsp:cNvSpPr/>
      </dsp:nvSpPr>
      <dsp:spPr>
        <a:xfrm>
          <a:off x="1692110" y="595148"/>
          <a:ext cx="3930978" cy="3930978"/>
        </a:xfrm>
        <a:custGeom>
          <a:avLst/>
          <a:gdLst/>
          <a:ahLst/>
          <a:cxnLst/>
          <a:rect l="0" t="0" r="0" b="0"/>
          <a:pathLst>
            <a:path>
              <a:moveTo>
                <a:pt x="3727345" y="2836702"/>
              </a:moveTo>
              <a:arcTo wR="1965489" hR="1965489" stAng="1578705" swAng="163519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54BF81-BF38-45AD-9819-ACBF3C36975E}">
      <dsp:nvSpPr>
        <dsp:cNvPr id="0" name=""/>
        <dsp:cNvSpPr/>
      </dsp:nvSpPr>
      <dsp:spPr>
        <a:xfrm>
          <a:off x="2743200" y="3931766"/>
          <a:ext cx="1828799" cy="1188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Uji </a:t>
          </a:r>
          <a:r>
            <a:rPr lang="en-US" sz="2500" kern="1200" dirty="0" err="1"/>
            <a:t>Klinik</a:t>
          </a:r>
          <a:endParaRPr lang="en-US" sz="2500" kern="1200" dirty="0"/>
        </a:p>
      </dsp:txBody>
      <dsp:txXfrm>
        <a:off x="2801229" y="3989795"/>
        <a:ext cx="1712741" cy="1072662"/>
      </dsp:txXfrm>
    </dsp:sp>
    <dsp:sp modelId="{5AB0F0E1-BFCA-4B13-8FA3-D4612CD20771}">
      <dsp:nvSpPr>
        <dsp:cNvPr id="0" name=""/>
        <dsp:cNvSpPr/>
      </dsp:nvSpPr>
      <dsp:spPr>
        <a:xfrm>
          <a:off x="1692110" y="595148"/>
          <a:ext cx="3930978" cy="3930978"/>
        </a:xfrm>
        <a:custGeom>
          <a:avLst/>
          <a:gdLst/>
          <a:ahLst/>
          <a:cxnLst/>
          <a:rect l="0" t="0" r="0" b="0"/>
          <a:pathLst>
            <a:path>
              <a:moveTo>
                <a:pt x="798164" y="3546786"/>
              </a:moveTo>
              <a:arcTo wR="1965489" hR="1965489" stAng="7586101" swAng="163519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810417-7919-4EFA-9ACB-0891EC0B1539}">
      <dsp:nvSpPr>
        <dsp:cNvPr id="0" name=""/>
        <dsp:cNvSpPr/>
      </dsp:nvSpPr>
      <dsp:spPr>
        <a:xfrm>
          <a:off x="777710" y="1966277"/>
          <a:ext cx="1828799" cy="1188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/>
            <a:t>Terapan</a:t>
          </a:r>
          <a:r>
            <a:rPr lang="en-US" sz="2500" kern="1200" dirty="0"/>
            <a:t> </a:t>
          </a:r>
          <a:r>
            <a:rPr lang="en-US" sz="2500" kern="1200" dirty="0" err="1"/>
            <a:t>Ke</a:t>
          </a:r>
          <a:r>
            <a:rPr lang="en-US" sz="2500" kern="1200" dirty="0"/>
            <a:t> </a:t>
          </a:r>
          <a:r>
            <a:rPr lang="en-US" sz="2500" kern="1200" dirty="0" err="1"/>
            <a:t>Manusia</a:t>
          </a:r>
          <a:endParaRPr lang="en-US" sz="2500" kern="1200" dirty="0"/>
        </a:p>
      </dsp:txBody>
      <dsp:txXfrm>
        <a:off x="835739" y="2024306"/>
        <a:ext cx="1712741" cy="1072662"/>
      </dsp:txXfrm>
    </dsp:sp>
    <dsp:sp modelId="{4AB9682F-1A05-4A52-AA03-6440B26F68CC}">
      <dsp:nvSpPr>
        <dsp:cNvPr id="0" name=""/>
        <dsp:cNvSpPr/>
      </dsp:nvSpPr>
      <dsp:spPr>
        <a:xfrm>
          <a:off x="1692110" y="595148"/>
          <a:ext cx="3930978" cy="3930978"/>
        </a:xfrm>
        <a:custGeom>
          <a:avLst/>
          <a:gdLst/>
          <a:ahLst/>
          <a:cxnLst/>
          <a:rect l="0" t="0" r="0" b="0"/>
          <a:pathLst>
            <a:path>
              <a:moveTo>
                <a:pt x="203633" y="1094276"/>
              </a:moveTo>
              <a:arcTo wR="1965489" hR="1965489" stAng="12378705" swAng="163519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AE3250-21CB-42FC-8905-9B76682C86F7}">
      <dsp:nvSpPr>
        <dsp:cNvPr id="0" name=""/>
        <dsp:cNvSpPr/>
      </dsp:nvSpPr>
      <dsp:spPr>
        <a:xfrm>
          <a:off x="616" y="1221354"/>
          <a:ext cx="1549699" cy="598184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D51E8D-D13C-4F5F-851B-A79851499E16}">
      <dsp:nvSpPr>
        <dsp:cNvPr id="0" name=""/>
        <dsp:cNvSpPr/>
      </dsp:nvSpPr>
      <dsp:spPr>
        <a:xfrm>
          <a:off x="413870" y="1414717"/>
          <a:ext cx="1308635" cy="5981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>
              <a:latin typeface="Forte" panose="03060902040502070203" pitchFamily="66" charset="0"/>
            </a:rPr>
            <a:t>Pembentukan</a:t>
          </a:r>
          <a:r>
            <a:rPr lang="en-US" sz="1200" kern="1200" dirty="0">
              <a:latin typeface="Forte" panose="03060902040502070203" pitchFamily="66" charset="0"/>
            </a:rPr>
            <a:t> Media </a:t>
          </a:r>
          <a:r>
            <a:rPr lang="en-US" sz="1200" kern="1200" dirty="0" err="1">
              <a:latin typeface="Forte" panose="03060902040502070203" pitchFamily="66" charset="0"/>
            </a:rPr>
            <a:t>Kultur</a:t>
          </a:r>
          <a:endParaRPr lang="en-US" sz="1200" kern="1200" dirty="0">
            <a:latin typeface="Forte" panose="03060902040502070203" pitchFamily="66" charset="0"/>
          </a:endParaRPr>
        </a:p>
      </dsp:txBody>
      <dsp:txXfrm>
        <a:off x="431390" y="1432237"/>
        <a:ext cx="1273595" cy="563144"/>
      </dsp:txXfrm>
    </dsp:sp>
    <dsp:sp modelId="{5F42A8FB-CA33-4CD2-9967-56708B424B3F}">
      <dsp:nvSpPr>
        <dsp:cNvPr id="0" name=""/>
        <dsp:cNvSpPr/>
      </dsp:nvSpPr>
      <dsp:spPr>
        <a:xfrm>
          <a:off x="1770718" y="1265171"/>
          <a:ext cx="1549699" cy="598184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174BF4-EB40-4145-BEAC-7F337A7DBF9A}">
      <dsp:nvSpPr>
        <dsp:cNvPr id="0" name=""/>
        <dsp:cNvSpPr/>
      </dsp:nvSpPr>
      <dsp:spPr>
        <a:xfrm>
          <a:off x="2253277" y="1443932"/>
          <a:ext cx="1308635" cy="5981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>
              <a:latin typeface="Forte" panose="03060902040502070203" pitchFamily="66" charset="0"/>
            </a:rPr>
            <a:t>Instisias</a:t>
          </a:r>
          <a:r>
            <a:rPr lang="en-US" sz="1200" kern="1200" dirty="0" err="1"/>
            <a:t>i</a:t>
          </a:r>
          <a:endParaRPr lang="en-US" sz="1200" kern="1200" dirty="0"/>
        </a:p>
      </dsp:txBody>
      <dsp:txXfrm>
        <a:off x="2270797" y="1461452"/>
        <a:ext cx="1273595" cy="563144"/>
      </dsp:txXfrm>
    </dsp:sp>
    <dsp:sp modelId="{B34741F3-6053-4B97-B025-C3F04C768289}">
      <dsp:nvSpPr>
        <dsp:cNvPr id="0" name=""/>
        <dsp:cNvSpPr/>
      </dsp:nvSpPr>
      <dsp:spPr>
        <a:xfrm>
          <a:off x="3540820" y="1265171"/>
          <a:ext cx="1549699" cy="598184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82D590-73AE-4A34-B8E0-CDF2167289BB}">
      <dsp:nvSpPr>
        <dsp:cNvPr id="0" name=""/>
        <dsp:cNvSpPr/>
      </dsp:nvSpPr>
      <dsp:spPr>
        <a:xfrm>
          <a:off x="3954073" y="1414717"/>
          <a:ext cx="1308635" cy="5981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>
              <a:latin typeface="Forte" panose="03060902040502070203" pitchFamily="66" charset="0"/>
            </a:rPr>
            <a:t>Sterilisasi</a:t>
          </a:r>
          <a:endParaRPr lang="en-US" sz="1200" kern="1200" dirty="0">
            <a:latin typeface="Forte" panose="03060902040502070203" pitchFamily="66" charset="0"/>
          </a:endParaRPr>
        </a:p>
      </dsp:txBody>
      <dsp:txXfrm>
        <a:off x="3971593" y="1432237"/>
        <a:ext cx="1273595" cy="5631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B03EBD-3E3B-46B0-A77D-9B0409297C6B}">
      <dsp:nvSpPr>
        <dsp:cNvPr id="0" name=""/>
        <dsp:cNvSpPr/>
      </dsp:nvSpPr>
      <dsp:spPr>
        <a:xfrm>
          <a:off x="40193" y="1041767"/>
          <a:ext cx="1658301" cy="640104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8D67A8-EE37-48D5-BE92-7A3B70D44518}">
      <dsp:nvSpPr>
        <dsp:cNvPr id="0" name=""/>
        <dsp:cNvSpPr/>
      </dsp:nvSpPr>
      <dsp:spPr>
        <a:xfrm>
          <a:off x="442873" y="1201793"/>
          <a:ext cx="1400343" cy="6401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>
              <a:latin typeface="Forte" panose="03060902040502070203" pitchFamily="66" charset="0"/>
            </a:rPr>
            <a:t>Multiplikasis</a:t>
          </a:r>
          <a:endParaRPr lang="en-US" sz="1400" kern="1200" dirty="0">
            <a:latin typeface="Forte" panose="03060902040502070203" pitchFamily="66" charset="0"/>
          </a:endParaRPr>
        </a:p>
      </dsp:txBody>
      <dsp:txXfrm>
        <a:off x="461621" y="1220541"/>
        <a:ext cx="1362847" cy="602608"/>
      </dsp:txXfrm>
    </dsp:sp>
    <dsp:sp modelId="{2CA497C2-6834-4D14-AA73-C423BF7D1A81}">
      <dsp:nvSpPr>
        <dsp:cNvPr id="0" name=""/>
        <dsp:cNvSpPr/>
      </dsp:nvSpPr>
      <dsp:spPr>
        <a:xfrm>
          <a:off x="1894808" y="1041767"/>
          <a:ext cx="1658301" cy="640104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5965CA-221E-4824-8103-D8486B40D73E}">
      <dsp:nvSpPr>
        <dsp:cNvPr id="0" name=""/>
        <dsp:cNvSpPr/>
      </dsp:nvSpPr>
      <dsp:spPr>
        <a:xfrm>
          <a:off x="2337022" y="1201793"/>
          <a:ext cx="1400343" cy="6401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>
              <a:latin typeface="Forte" panose="03060902040502070203" pitchFamily="66" charset="0"/>
            </a:rPr>
            <a:t>Pengakaran</a:t>
          </a:r>
          <a:endParaRPr lang="en-US" sz="1400" kern="1200" dirty="0">
            <a:latin typeface="Forte" panose="03060902040502070203" pitchFamily="66" charset="0"/>
          </a:endParaRPr>
        </a:p>
      </dsp:txBody>
      <dsp:txXfrm>
        <a:off x="2355770" y="1220541"/>
        <a:ext cx="1362847" cy="602608"/>
      </dsp:txXfrm>
    </dsp:sp>
    <dsp:sp modelId="{139C502A-4A98-4F77-B23B-CD13AAB24DC1}">
      <dsp:nvSpPr>
        <dsp:cNvPr id="0" name=""/>
        <dsp:cNvSpPr/>
      </dsp:nvSpPr>
      <dsp:spPr>
        <a:xfrm>
          <a:off x="3788957" y="1041767"/>
          <a:ext cx="1658301" cy="640104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F255A0-BC6A-4619-B5C9-DDFC7EEBCA6F}">
      <dsp:nvSpPr>
        <dsp:cNvPr id="0" name=""/>
        <dsp:cNvSpPr/>
      </dsp:nvSpPr>
      <dsp:spPr>
        <a:xfrm>
          <a:off x="4231171" y="1201793"/>
          <a:ext cx="1400343" cy="6401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>
              <a:latin typeface="Forte" panose="03060902040502070203" pitchFamily="66" charset="0"/>
            </a:rPr>
            <a:t>Aklimatisasi</a:t>
          </a:r>
          <a:endParaRPr lang="en-US" sz="1400" kern="1200" dirty="0">
            <a:latin typeface="Forte" panose="03060902040502070203" pitchFamily="66" charset="0"/>
          </a:endParaRPr>
        </a:p>
      </dsp:txBody>
      <dsp:txXfrm>
        <a:off x="4249919" y="1220541"/>
        <a:ext cx="1362847" cy="6026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8A265D-514B-4C1C-959B-4E5011EA7AC6}">
      <dsp:nvSpPr>
        <dsp:cNvPr id="0" name=""/>
        <dsp:cNvSpPr/>
      </dsp:nvSpPr>
      <dsp:spPr>
        <a:xfrm>
          <a:off x="3778" y="1721494"/>
          <a:ext cx="2199489" cy="87979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Forte" panose="03060902040502070203" pitchFamily="66" charset="0"/>
            </a:rPr>
            <a:t>Heating</a:t>
          </a:r>
          <a:r>
            <a:rPr lang="en-US" sz="1800" kern="1200" dirty="0"/>
            <a:t> </a:t>
          </a:r>
        </a:p>
      </dsp:txBody>
      <dsp:txXfrm>
        <a:off x="443676" y="1721494"/>
        <a:ext cx="1319694" cy="879795"/>
      </dsp:txXfrm>
    </dsp:sp>
    <dsp:sp modelId="{14F1EE30-61F5-4D81-8563-7A5D765D3BD2}">
      <dsp:nvSpPr>
        <dsp:cNvPr id="0" name=""/>
        <dsp:cNvSpPr/>
      </dsp:nvSpPr>
      <dsp:spPr>
        <a:xfrm>
          <a:off x="1983319" y="1721494"/>
          <a:ext cx="2199489" cy="87979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Forte" panose="03060902040502070203" pitchFamily="66" charset="0"/>
            </a:rPr>
            <a:t>Evaporating</a:t>
          </a:r>
          <a:r>
            <a:rPr lang="en-US" sz="1800" kern="1200" dirty="0"/>
            <a:t> </a:t>
          </a:r>
        </a:p>
      </dsp:txBody>
      <dsp:txXfrm>
        <a:off x="2423217" y="1721494"/>
        <a:ext cx="1319694" cy="879795"/>
      </dsp:txXfrm>
    </dsp:sp>
    <dsp:sp modelId="{18753312-0A96-42BF-8B52-D9785E9F4EA6}">
      <dsp:nvSpPr>
        <dsp:cNvPr id="0" name=""/>
        <dsp:cNvSpPr/>
      </dsp:nvSpPr>
      <dsp:spPr>
        <a:xfrm>
          <a:off x="3978060" y="1718028"/>
          <a:ext cx="2199489" cy="87979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>
              <a:latin typeface="Forte" panose="03060902040502070203" pitchFamily="66" charset="0"/>
            </a:rPr>
            <a:t>Kondensasi</a:t>
          </a:r>
          <a:r>
            <a:rPr lang="en-US" sz="1800" kern="1200" dirty="0"/>
            <a:t> </a:t>
          </a:r>
        </a:p>
      </dsp:txBody>
      <dsp:txXfrm>
        <a:off x="4417958" y="1718028"/>
        <a:ext cx="1319694" cy="879795"/>
      </dsp:txXfrm>
    </dsp:sp>
    <dsp:sp modelId="{0E5553E7-F69B-4896-B765-A5366DAFE499}">
      <dsp:nvSpPr>
        <dsp:cNvPr id="0" name=""/>
        <dsp:cNvSpPr/>
      </dsp:nvSpPr>
      <dsp:spPr>
        <a:xfrm>
          <a:off x="5946179" y="1718028"/>
          <a:ext cx="2199489" cy="87979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>
              <a:latin typeface="Forte" panose="03060902040502070203" pitchFamily="66" charset="0"/>
            </a:rPr>
            <a:t>Coolong</a:t>
          </a:r>
          <a:r>
            <a:rPr lang="en-US" sz="1800" kern="1200" dirty="0"/>
            <a:t>  </a:t>
          </a:r>
        </a:p>
      </dsp:txBody>
      <dsp:txXfrm>
        <a:off x="6386077" y="1718028"/>
        <a:ext cx="1319694" cy="8797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7/26/2018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7/26/2018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7/26/2018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7/26/2018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7/26/2018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7/26/2018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njadda.com/manfaat-daun-sambiloto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anjadda.com/tanaman-oba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microsoft.com/office/2007/relationships/diagramDrawing" Target="../diagrams/drawing3.xml"/><Relationship Id="rId3" Type="http://schemas.openxmlformats.org/officeDocument/2006/relationships/image" Target="../media/image6.jpg"/><Relationship Id="rId7" Type="http://schemas.openxmlformats.org/officeDocument/2006/relationships/diagramColors" Target="../diagrams/colors2.xml"/><Relationship Id="rId12" Type="http://schemas.openxmlformats.org/officeDocument/2006/relationships/diagramColors" Target="../diagrams/colors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11" Type="http://schemas.openxmlformats.org/officeDocument/2006/relationships/diagramQuickStyle" Target="../diagrams/quickStyle3.xml"/><Relationship Id="rId5" Type="http://schemas.openxmlformats.org/officeDocument/2006/relationships/diagramLayout" Target="../diagrams/layout2.xml"/><Relationship Id="rId10" Type="http://schemas.openxmlformats.org/officeDocument/2006/relationships/diagramLayout" Target="../diagrams/layout3.xml"/><Relationship Id="rId4" Type="http://schemas.openxmlformats.org/officeDocument/2006/relationships/diagramData" Target="../diagrams/data2.xml"/><Relationship Id="rId9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7.jpg"/><Relationship Id="rId7" Type="http://schemas.openxmlformats.org/officeDocument/2006/relationships/diagramColors" Target="../diagrams/colors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17462"/>
            <a:ext cx="12192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AF76B4-E6EA-4DFD-AA3C-8949AE5374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err="1">
                <a:latin typeface="Forte" panose="03060902040502070203" pitchFamily="66" charset="0"/>
              </a:rPr>
              <a:t>Bioteknologi</a:t>
            </a:r>
            <a:r>
              <a:rPr lang="en-US" sz="5400" dirty="0">
                <a:latin typeface="Forte" panose="03060902040502070203" pitchFamily="66" charset="0"/>
              </a:rPr>
              <a:t> </a:t>
            </a:r>
            <a:r>
              <a:rPr lang="en-US" sz="5400" dirty="0" err="1">
                <a:latin typeface="Forte" panose="03060902040502070203" pitchFamily="66" charset="0"/>
              </a:rPr>
              <a:t>Kedokteran</a:t>
            </a:r>
            <a:endParaRPr lang="en-US" sz="5400" dirty="0">
              <a:latin typeface="Forte" panose="03060902040502070203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FDC0BA-644E-4873-AFBD-EF7A33C473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52661" y="4670246"/>
            <a:ext cx="2862554" cy="914400"/>
          </a:xfrm>
        </p:spPr>
        <p:txBody>
          <a:bodyPr/>
          <a:lstStyle/>
          <a:p>
            <a:r>
              <a:rPr lang="en-US" dirty="0">
                <a:latin typeface="Forte" panose="03060902040502070203" pitchFamily="66" charset="0"/>
              </a:rPr>
              <a:t>Regita </a:t>
            </a:r>
            <a:r>
              <a:rPr lang="en-US" dirty="0" err="1">
                <a:latin typeface="Forte" panose="03060902040502070203" pitchFamily="66" charset="0"/>
              </a:rPr>
              <a:t>Rizky</a:t>
            </a:r>
            <a:r>
              <a:rPr lang="en-US" dirty="0">
                <a:latin typeface="Forte" panose="03060902040502070203" pitchFamily="66" charset="0"/>
              </a:rPr>
              <a:t> Azalea</a:t>
            </a:r>
          </a:p>
          <a:p>
            <a:r>
              <a:rPr lang="en-US" dirty="0">
                <a:latin typeface="Forte" panose="03060902040502070203" pitchFamily="66" charset="0"/>
              </a:rPr>
              <a:t>20160308007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4794DB-12A3-4482-B4A6-34CEA84EAE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0078" y="2787112"/>
            <a:ext cx="2736574" cy="15393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BC0D945-9FAE-4656-8110-638B73004C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40078" y="777520"/>
            <a:ext cx="2736574" cy="200959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3262DDC-97B4-4FAD-8C0F-0FCB1D9933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40078" y="4352870"/>
            <a:ext cx="2736574" cy="1549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364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0A199BD-09DC-4195-A03F-39617F155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latin typeface="Forte" panose="03060902040502070203" pitchFamily="66" charset="0"/>
              </a:rPr>
              <a:t>Latar</a:t>
            </a:r>
            <a:r>
              <a:rPr lang="en-US" sz="3200" dirty="0">
                <a:latin typeface="Forte" panose="03060902040502070203" pitchFamily="66" charset="0"/>
              </a:rPr>
              <a:t> </a:t>
            </a:r>
            <a:r>
              <a:rPr lang="en-US" sz="3200" dirty="0" err="1">
                <a:latin typeface="Forte" panose="03060902040502070203" pitchFamily="66" charset="0"/>
              </a:rPr>
              <a:t>belakang</a:t>
            </a:r>
            <a:endParaRPr lang="en-US" sz="3200" dirty="0">
              <a:latin typeface="Forte" panose="03060902040502070203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B0390-DAA5-4B7F-9D96-C3D2D2CF5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>
                <a:latin typeface="Bookman Old Style" panose="02050604050505020204" pitchFamily="18" charset="0"/>
              </a:rPr>
              <a:t>ambiloto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adalah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tanaman</a:t>
            </a:r>
            <a:r>
              <a:rPr lang="en-US" dirty="0">
                <a:latin typeface="Bookman Old Style" panose="02050604050505020204" pitchFamily="18" charset="0"/>
              </a:rPr>
              <a:t> yang </a:t>
            </a:r>
            <a:r>
              <a:rPr lang="en-US" dirty="0" err="1">
                <a:latin typeface="Bookman Old Style" panose="02050604050505020204" pitchFamily="18" charset="0"/>
              </a:rPr>
              <a:t>bisa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ditemukan</a:t>
            </a:r>
            <a:r>
              <a:rPr lang="en-US" dirty="0">
                <a:latin typeface="Bookman Old Style" panose="02050604050505020204" pitchFamily="18" charset="0"/>
              </a:rPr>
              <a:t> di Thailand, Malaysia dan Indonesia. </a:t>
            </a:r>
            <a:r>
              <a:rPr lang="en-US" dirty="0" err="1">
                <a:latin typeface="Bookman Old Style" panose="02050604050505020204" pitchFamily="18" charset="0"/>
              </a:rPr>
              <a:t>Sudah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sejak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dahulu</a:t>
            </a:r>
            <a:r>
              <a:rPr lang="en-US" dirty="0">
                <a:latin typeface="Bookman Old Style" panose="02050604050505020204" pitchFamily="18" charset="0"/>
              </a:rPr>
              <a:t> kala </a:t>
            </a:r>
            <a:r>
              <a:rPr lang="en-US" dirty="0" err="1">
                <a:latin typeface="Bookman Old Style" panose="02050604050505020204" pitchFamily="18" charset="0"/>
                <a:hlinkClick r:id="rId3"/>
              </a:rPr>
              <a:t>daun</a:t>
            </a:r>
            <a:r>
              <a:rPr lang="en-US" dirty="0">
                <a:latin typeface="Bookman Old Style" panose="02050604050505020204" pitchFamily="18" charset="0"/>
                <a:hlinkClick r:id="rId3"/>
              </a:rPr>
              <a:t> </a:t>
            </a:r>
            <a:r>
              <a:rPr lang="en-US" dirty="0" err="1">
                <a:latin typeface="Bookman Old Style" panose="02050604050505020204" pitchFamily="18" charset="0"/>
                <a:hlinkClick r:id="rId3"/>
              </a:rPr>
              <a:t>sambiloto</a:t>
            </a:r>
            <a:r>
              <a:rPr lang="en-US" dirty="0">
                <a:latin typeface="Bookman Old Style" panose="02050604050505020204" pitchFamily="18" charset="0"/>
              </a:rPr>
              <a:t> </a:t>
            </a:r>
            <a:r>
              <a:rPr lang="en-US" dirty="0" err="1">
                <a:latin typeface="Bookman Old Style" panose="02050604050505020204" pitchFamily="18" charset="0"/>
              </a:rPr>
              <a:t>dikenal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sebagai</a:t>
            </a:r>
            <a:r>
              <a:rPr lang="en-US" dirty="0">
                <a:latin typeface="Bookman Old Style" panose="02050604050505020204" pitchFamily="18" charset="0"/>
              </a:rPr>
              <a:t> salah </a:t>
            </a:r>
            <a:r>
              <a:rPr lang="en-US" dirty="0" err="1">
                <a:latin typeface="Bookman Old Style" panose="02050604050505020204" pitchFamily="18" charset="0"/>
              </a:rPr>
              <a:t>satu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hlinkClick r:id="rId4"/>
              </a:rPr>
              <a:t>tanaman</a:t>
            </a:r>
            <a:r>
              <a:rPr lang="en-US" dirty="0">
                <a:latin typeface="Bookman Old Style" panose="02050604050505020204" pitchFamily="18" charset="0"/>
                <a:hlinkClick r:id="rId4"/>
              </a:rPr>
              <a:t> </a:t>
            </a:r>
            <a:r>
              <a:rPr lang="en-US" dirty="0" err="1">
                <a:latin typeface="Bookman Old Style" panose="02050604050505020204" pitchFamily="18" charset="0"/>
                <a:hlinkClick r:id="rId4"/>
              </a:rPr>
              <a:t>obat</a:t>
            </a:r>
            <a:r>
              <a:rPr lang="en-US" dirty="0">
                <a:latin typeface="Bookman Old Style" panose="02050604050505020204" pitchFamily="18" charset="0"/>
              </a:rPr>
              <a:t> </a:t>
            </a:r>
            <a:r>
              <a:rPr lang="en-US" dirty="0" err="1">
                <a:latin typeface="Bookman Old Style" panose="02050604050505020204" pitchFamily="18" charset="0"/>
              </a:rPr>
              <a:t>untuk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menyembuhkan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berbagai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penyakit</a:t>
            </a:r>
            <a:r>
              <a:rPr lang="en-US" dirty="0">
                <a:latin typeface="Bookman Old Style" panose="020506040505050202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id-ID" dirty="0">
                <a:latin typeface="Bookman Old Style" panose="02050604050505020204" pitchFamily="18" charset="0"/>
              </a:rPr>
              <a:t>Berdasarkan temuan para pakar di Jepang, turut diketahui bahwa senyawa-senyawa tersebut, terutama senyawa andrographolide berperan sebagai agen antioksidan yang bekerja aktif melawan sel kanker. Juga, menghambat sel kanker agar tidak terus membelah diri. Selain zat alkatone, keunggulan daun sambiloto </a:t>
            </a:r>
            <a:r>
              <a:rPr lang="en-US" dirty="0">
                <a:latin typeface="Bookman Old Style" panose="0205060405050502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7070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2B2D052-0319-4915-93F7-4F711F37A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Forte" panose="03060902040502070203" pitchFamily="66" charset="0"/>
              </a:rPr>
              <a:t>Metode</a:t>
            </a:r>
            <a:r>
              <a:rPr lang="en-US" dirty="0">
                <a:latin typeface="Forte" panose="03060902040502070203" pitchFamily="66" charset="0"/>
              </a:rPr>
              <a:t> </a:t>
            </a:r>
            <a:r>
              <a:rPr lang="en-US" dirty="0" err="1">
                <a:latin typeface="Forte" panose="03060902040502070203" pitchFamily="66" charset="0"/>
              </a:rPr>
              <a:t>Kerja</a:t>
            </a:r>
            <a:endParaRPr lang="en-US" dirty="0">
              <a:latin typeface="Forte" panose="03060902040502070203" pitchFamily="66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AD3A52A-5FFB-43AB-BDDB-5CF2984CC0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2509869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0580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DCFA48C-893B-45CB-99C2-2023298F9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352799" cy="4601183"/>
          </a:xfrm>
        </p:spPr>
        <p:txBody>
          <a:bodyPr/>
          <a:lstStyle/>
          <a:p>
            <a:r>
              <a:rPr lang="en-US" dirty="0" err="1">
                <a:latin typeface="Forte" panose="03060902040502070203" pitchFamily="66" charset="0"/>
              </a:rPr>
              <a:t>Kultur</a:t>
            </a:r>
            <a:r>
              <a:rPr lang="en-US" dirty="0">
                <a:latin typeface="Forte" panose="03060902040502070203" pitchFamily="66" charset="0"/>
              </a:rPr>
              <a:t> </a:t>
            </a:r>
            <a:r>
              <a:rPr lang="en-US" dirty="0" err="1">
                <a:latin typeface="Forte" panose="03060902040502070203" pitchFamily="66" charset="0"/>
              </a:rPr>
              <a:t>Jaringan</a:t>
            </a:r>
            <a:endParaRPr lang="en-US" dirty="0">
              <a:latin typeface="Forte" panose="03060902040502070203" pitchFamily="66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60927E0-3746-49A6-AB29-61EBF264A0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914324" y="1123837"/>
            <a:ext cx="5812771" cy="1759830"/>
          </a:xfrm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27F38BBC-F052-433E-8986-71C5147CDA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92836619"/>
              </p:ext>
            </p:extLst>
          </p:nvPr>
        </p:nvGraphicFramePr>
        <p:xfrm>
          <a:off x="3575877" y="2128814"/>
          <a:ext cx="5263326" cy="3278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5F01D682-6655-40E4-90CF-3332E05020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1741236"/>
              </p:ext>
            </p:extLst>
          </p:nvPr>
        </p:nvGraphicFramePr>
        <p:xfrm>
          <a:off x="6096000" y="3258717"/>
          <a:ext cx="5632175" cy="28836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4133195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D1545D-EF0E-4F19-A01D-8E28BC0CC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498573" cy="4601183"/>
          </a:xfrm>
        </p:spPr>
        <p:txBody>
          <a:bodyPr/>
          <a:lstStyle/>
          <a:p>
            <a:r>
              <a:rPr lang="en-US" dirty="0" err="1">
                <a:latin typeface="Forte" panose="03060902040502070203" pitchFamily="66" charset="0"/>
              </a:rPr>
              <a:t>Isolasi</a:t>
            </a:r>
            <a:r>
              <a:rPr lang="en-US" dirty="0">
                <a:latin typeface="Forte" panose="03060902040502070203" pitchFamily="66" charset="0"/>
              </a:rPr>
              <a:t> </a:t>
            </a:r>
            <a:r>
              <a:rPr lang="en-US" dirty="0" err="1">
                <a:latin typeface="Forte" panose="03060902040502070203" pitchFamily="66" charset="0"/>
              </a:rPr>
              <a:t>ekstrak</a:t>
            </a:r>
            <a:r>
              <a:rPr lang="en-US" dirty="0">
                <a:latin typeface="Forte" panose="03060902040502070203" pitchFamily="66" charset="0"/>
              </a:rPr>
              <a:t> </a:t>
            </a:r>
            <a:r>
              <a:rPr lang="en-US" dirty="0" err="1">
                <a:latin typeface="Forte" panose="03060902040502070203" pitchFamily="66" charset="0"/>
              </a:rPr>
              <a:t>refluks</a:t>
            </a:r>
            <a:endParaRPr lang="en-US" dirty="0">
              <a:latin typeface="Forte" panose="03060902040502070203" pitchFamily="66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DA2EFD4-2DBA-4E7D-AA1A-5E1D0FE467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703535" y="470711"/>
            <a:ext cx="6474134" cy="3613505"/>
          </a:xfrm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2C261F3C-DE75-4E35-A0B2-04A4A363C2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864530"/>
              </p:ext>
            </p:extLst>
          </p:nvPr>
        </p:nvGraphicFramePr>
        <p:xfrm>
          <a:off x="3498573" y="2716696"/>
          <a:ext cx="8145669" cy="4322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64275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81B80A3-607F-416F-95AF-EC0929ACB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3205898" cy="4601183"/>
          </a:xfrm>
        </p:spPr>
        <p:txBody>
          <a:bodyPr/>
          <a:lstStyle/>
          <a:p>
            <a:r>
              <a:rPr lang="en-US" dirty="0" err="1">
                <a:latin typeface="Forte" panose="03060902040502070203" pitchFamily="66" charset="0"/>
              </a:rPr>
              <a:t>Tahap</a:t>
            </a:r>
            <a:r>
              <a:rPr lang="en-US" dirty="0">
                <a:latin typeface="Forte" panose="03060902040502070203" pitchFamily="66" charset="0"/>
              </a:rPr>
              <a:t> </a:t>
            </a:r>
            <a:r>
              <a:rPr lang="en-US" dirty="0" err="1">
                <a:latin typeface="Forte" panose="03060902040502070203" pitchFamily="66" charset="0"/>
              </a:rPr>
              <a:t>Akhir</a:t>
            </a:r>
            <a:endParaRPr lang="en-US" dirty="0">
              <a:latin typeface="Forte" panose="03060902040502070203" pitchFamily="66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A3A73BF-DC61-4260-806A-C44F3A10F6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156559" y="798444"/>
            <a:ext cx="7028276" cy="5276715"/>
          </a:xfrm>
        </p:spPr>
      </p:pic>
    </p:spTree>
    <p:extLst>
      <p:ext uri="{BB962C8B-B14F-4D97-AF65-F5344CB8AC3E}">
        <p14:creationId xmlns:p14="http://schemas.microsoft.com/office/powerpoint/2010/main" val="4058955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81DBF30-BC03-47F5-BB59-BC7163304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975237A-D9CD-42CA-8341-734480F71F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132333" y="586823"/>
            <a:ext cx="6760954" cy="5863234"/>
          </a:xfrm>
        </p:spPr>
      </p:pic>
    </p:spTree>
    <p:extLst>
      <p:ext uri="{BB962C8B-B14F-4D97-AF65-F5344CB8AC3E}">
        <p14:creationId xmlns:p14="http://schemas.microsoft.com/office/powerpoint/2010/main" val="2238613363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77</TotalTime>
  <Words>55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Bookman Old Style</vt:lpstr>
      <vt:lpstr>Corbel</vt:lpstr>
      <vt:lpstr>Forte</vt:lpstr>
      <vt:lpstr>Wingdings 2</vt:lpstr>
      <vt:lpstr>Frame</vt:lpstr>
      <vt:lpstr>Bioteknologi Kedokteran</vt:lpstr>
      <vt:lpstr>Latar belakang</vt:lpstr>
      <vt:lpstr>Metode Kerja</vt:lpstr>
      <vt:lpstr>Kultur Jaringan</vt:lpstr>
      <vt:lpstr>Isolasi ekstrak refluks</vt:lpstr>
      <vt:lpstr>Tahap Akhir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Bioteknologi Kedokteran</dc:title>
  <dc:creator>Regita Azalea</dc:creator>
  <cp:lastModifiedBy>user</cp:lastModifiedBy>
  <cp:revision>6</cp:revision>
  <dcterms:created xsi:type="dcterms:W3CDTF">2018-07-16T06:30:21Z</dcterms:created>
  <dcterms:modified xsi:type="dcterms:W3CDTF">2018-07-25T21:45:49Z</dcterms:modified>
</cp:coreProperties>
</file>