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4" r:id="rId7"/>
  </p:sldIdLst>
  <p:sldSz cx="9144000" cy="5143500" type="screen16x9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032" y="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64D07-6B9C-4A4E-A921-68F44E8173F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CB9A295-0B54-4A9B-9D9E-48BBAD44D825}">
      <dgm:prSet phldrT="[Text]"/>
      <dgm:spPr/>
      <dgm:t>
        <a:bodyPr/>
        <a:lstStyle/>
        <a:p>
          <a:r>
            <a:rPr lang="id-ID" b="1" dirty="0" smtClean="0"/>
            <a:t>Stroke </a:t>
          </a:r>
          <a:r>
            <a:rPr lang="en-US" b="1" dirty="0" smtClean="0"/>
            <a:t>: </a:t>
          </a:r>
          <a:r>
            <a:rPr lang="id-ID" b="1" dirty="0" smtClean="0"/>
            <a:t>hambatan atau pecahnya pembuluh darah</a:t>
          </a:r>
          <a:endParaRPr lang="id-ID" b="1" dirty="0"/>
        </a:p>
      </dgm:t>
    </dgm:pt>
    <dgm:pt modelId="{B264BFB0-62F1-4B98-9210-FAFEBD4F1665}" type="parTrans" cxnId="{AF35607E-7FCC-404F-960E-949F00A1A669}">
      <dgm:prSet/>
      <dgm:spPr/>
      <dgm:t>
        <a:bodyPr/>
        <a:lstStyle/>
        <a:p>
          <a:endParaRPr lang="id-ID"/>
        </a:p>
      </dgm:t>
    </dgm:pt>
    <dgm:pt modelId="{5F0F92F6-DDCE-475E-BE89-FA2E9CA9A49B}" type="sibTrans" cxnId="{AF35607E-7FCC-404F-960E-949F00A1A669}">
      <dgm:prSet/>
      <dgm:spPr/>
      <dgm:t>
        <a:bodyPr/>
        <a:lstStyle/>
        <a:p>
          <a:endParaRPr lang="id-ID"/>
        </a:p>
      </dgm:t>
    </dgm:pt>
    <dgm:pt modelId="{B6F4BC44-C92E-4351-82B1-EDF4C05C0EE7}">
      <dgm:prSet phldrT="[Text]"/>
      <dgm:spPr/>
      <dgm:t>
        <a:bodyPr/>
        <a:lstStyle/>
        <a:p>
          <a:r>
            <a:rPr lang="id-ID" b="1" dirty="0" smtClean="0"/>
            <a:t>WHO 2011 </a:t>
          </a:r>
          <a:r>
            <a:rPr lang="en-US" b="1" dirty="0" smtClean="0"/>
            <a:t>: </a:t>
          </a:r>
          <a:r>
            <a:rPr lang="id-ID" b="1" dirty="0" smtClean="0"/>
            <a:t>stroke merupakan penyebab kematian kedua (6.15 juta kematian per tahun / 10.8%) </a:t>
          </a:r>
          <a:endParaRPr lang="id-ID" b="1" dirty="0"/>
        </a:p>
      </dgm:t>
    </dgm:pt>
    <dgm:pt modelId="{B370CAE3-4D50-4B61-9961-E27645890058}" type="parTrans" cxnId="{66BF0B00-0D9C-4927-95FE-5AD1F2305D74}">
      <dgm:prSet/>
      <dgm:spPr/>
      <dgm:t>
        <a:bodyPr/>
        <a:lstStyle/>
        <a:p>
          <a:endParaRPr lang="id-ID"/>
        </a:p>
      </dgm:t>
    </dgm:pt>
    <dgm:pt modelId="{78559B8B-2B73-4D45-9158-5E36DF642529}" type="sibTrans" cxnId="{66BF0B00-0D9C-4927-95FE-5AD1F2305D74}">
      <dgm:prSet/>
      <dgm:spPr/>
      <dgm:t>
        <a:bodyPr/>
        <a:lstStyle/>
        <a:p>
          <a:endParaRPr lang="id-ID"/>
        </a:p>
      </dgm:t>
    </dgm:pt>
    <dgm:pt modelId="{C24FA1B3-1D87-4DC9-96C0-6940DDF16EFB}">
      <dgm:prSet phldrT="[Text]"/>
      <dgm:spPr/>
      <dgm:t>
        <a:bodyPr/>
        <a:lstStyle/>
        <a:p>
          <a:r>
            <a:rPr lang="id-ID" b="1" dirty="0" smtClean="0"/>
            <a:t>penderita stroke tahun 2013 sebanyak 1.236.825 orang </a:t>
          </a:r>
          <a:endParaRPr lang="id-ID" b="1" dirty="0"/>
        </a:p>
      </dgm:t>
    </dgm:pt>
    <dgm:pt modelId="{B56FE574-E661-4D67-AE50-AACA6CA5317D}" type="parTrans" cxnId="{5DB9E5A6-4654-4299-9211-0E8621AD317E}">
      <dgm:prSet/>
      <dgm:spPr/>
      <dgm:t>
        <a:bodyPr/>
        <a:lstStyle/>
        <a:p>
          <a:endParaRPr lang="id-ID"/>
        </a:p>
      </dgm:t>
    </dgm:pt>
    <dgm:pt modelId="{54E6999F-11FF-456E-8E0F-8AB2C5784486}" type="sibTrans" cxnId="{5DB9E5A6-4654-4299-9211-0E8621AD317E}">
      <dgm:prSet/>
      <dgm:spPr/>
      <dgm:t>
        <a:bodyPr/>
        <a:lstStyle/>
        <a:p>
          <a:endParaRPr lang="id-ID"/>
        </a:p>
      </dgm:t>
    </dgm:pt>
    <dgm:pt modelId="{88355ED1-8862-4897-8397-B99A188EB3D9}">
      <dgm:prSet phldrT="[Text]"/>
      <dgm:spPr/>
      <dgm:t>
        <a:bodyPr/>
        <a:lstStyle/>
        <a:p>
          <a:r>
            <a:rPr lang="en-US" b="1" dirty="0" err="1" smtClean="0"/>
            <a:t>Jenis</a:t>
          </a:r>
          <a:r>
            <a:rPr lang="en-US" b="1" dirty="0" smtClean="0"/>
            <a:t> stroke: Stroke </a:t>
          </a:r>
          <a:r>
            <a:rPr lang="en-US" b="1" dirty="0" err="1" smtClean="0"/>
            <a:t>Iskemik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Stroke </a:t>
          </a:r>
          <a:r>
            <a:rPr lang="en-US" b="1" dirty="0" err="1" smtClean="0"/>
            <a:t>Hemoragik</a:t>
          </a:r>
          <a:endParaRPr lang="id-ID" b="1" dirty="0"/>
        </a:p>
      </dgm:t>
    </dgm:pt>
    <dgm:pt modelId="{475EB417-17EF-4ACE-8C66-2400FDD74204}" type="parTrans" cxnId="{3BC496BA-4436-4F1E-9AC4-3ABB2D0012C4}">
      <dgm:prSet/>
      <dgm:spPr/>
      <dgm:t>
        <a:bodyPr/>
        <a:lstStyle/>
        <a:p>
          <a:endParaRPr lang="id-ID"/>
        </a:p>
      </dgm:t>
    </dgm:pt>
    <dgm:pt modelId="{58FF48B4-F175-461D-A1AB-80916E306D4B}" type="sibTrans" cxnId="{3BC496BA-4436-4F1E-9AC4-3ABB2D0012C4}">
      <dgm:prSet/>
      <dgm:spPr/>
      <dgm:t>
        <a:bodyPr/>
        <a:lstStyle/>
        <a:p>
          <a:endParaRPr lang="id-ID"/>
        </a:p>
      </dgm:t>
    </dgm:pt>
    <dgm:pt modelId="{53FD94F4-5809-43BE-B02E-BF0333A4CA80}" type="pres">
      <dgm:prSet presAssocID="{79F64D07-6B9C-4A4E-A921-68F44E8173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8C8BF7-3BF3-413B-AD58-8D3CDA429A61}" type="pres">
      <dgm:prSet presAssocID="{FCB9A295-0B54-4A9B-9D9E-48BBAD44D82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CDB5AD-B187-4ED6-9B5E-27E6FF8B329D}" type="pres">
      <dgm:prSet presAssocID="{5F0F92F6-DDCE-475E-BE89-FA2E9CA9A49B}" presName="sibTrans" presStyleCnt="0"/>
      <dgm:spPr/>
    </dgm:pt>
    <dgm:pt modelId="{D65B8F7F-E368-4D55-B8EC-BC2D8A5EE979}" type="pres">
      <dgm:prSet presAssocID="{B6F4BC44-C92E-4351-82B1-EDF4C05C0E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B775AE-F919-4534-988E-7482929222B9}" type="pres">
      <dgm:prSet presAssocID="{78559B8B-2B73-4D45-9158-5E36DF642529}" presName="sibTrans" presStyleCnt="0"/>
      <dgm:spPr/>
    </dgm:pt>
    <dgm:pt modelId="{1F7B1FE4-8123-47AF-810A-5BFFE2B62FE2}" type="pres">
      <dgm:prSet presAssocID="{C24FA1B3-1D87-4DC9-96C0-6940DDF16EFB}" presName="node" presStyleLbl="node1" presStyleIdx="2" presStyleCnt="4" custLinFactNeighborX="-38" custLinFactNeighborY="-17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FD5A253-D236-40B4-9F92-8C34DD0E8A52}" type="pres">
      <dgm:prSet presAssocID="{54E6999F-11FF-456E-8E0F-8AB2C5784486}" presName="sibTrans" presStyleCnt="0"/>
      <dgm:spPr/>
    </dgm:pt>
    <dgm:pt modelId="{94672A61-E64B-42B7-A208-A03256329B6B}" type="pres">
      <dgm:prSet presAssocID="{88355ED1-8862-4897-8397-B99A188EB3D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DB9E5A6-4654-4299-9211-0E8621AD317E}" srcId="{79F64D07-6B9C-4A4E-A921-68F44E8173FE}" destId="{C24FA1B3-1D87-4DC9-96C0-6940DDF16EFB}" srcOrd="2" destOrd="0" parTransId="{B56FE574-E661-4D67-AE50-AACA6CA5317D}" sibTransId="{54E6999F-11FF-456E-8E0F-8AB2C5784486}"/>
    <dgm:cxn modelId="{E96933B2-7547-4B31-9CEE-AA832DCA2E48}" type="presOf" srcId="{B6F4BC44-C92E-4351-82B1-EDF4C05C0EE7}" destId="{D65B8F7F-E368-4D55-B8EC-BC2D8A5EE979}" srcOrd="0" destOrd="0" presId="urn:microsoft.com/office/officeart/2005/8/layout/default"/>
    <dgm:cxn modelId="{66BF0B00-0D9C-4927-95FE-5AD1F2305D74}" srcId="{79F64D07-6B9C-4A4E-A921-68F44E8173FE}" destId="{B6F4BC44-C92E-4351-82B1-EDF4C05C0EE7}" srcOrd="1" destOrd="0" parTransId="{B370CAE3-4D50-4B61-9961-E27645890058}" sibTransId="{78559B8B-2B73-4D45-9158-5E36DF642529}"/>
    <dgm:cxn modelId="{03EC2A7B-9756-4E21-ACD4-2BB9C188028A}" type="presOf" srcId="{88355ED1-8862-4897-8397-B99A188EB3D9}" destId="{94672A61-E64B-42B7-A208-A03256329B6B}" srcOrd="0" destOrd="0" presId="urn:microsoft.com/office/officeart/2005/8/layout/default"/>
    <dgm:cxn modelId="{AC5C0907-0CAA-4CEB-96B4-D1BFCD72994D}" type="presOf" srcId="{C24FA1B3-1D87-4DC9-96C0-6940DDF16EFB}" destId="{1F7B1FE4-8123-47AF-810A-5BFFE2B62FE2}" srcOrd="0" destOrd="0" presId="urn:microsoft.com/office/officeart/2005/8/layout/default"/>
    <dgm:cxn modelId="{BE330919-3074-45C8-A8C1-93F924C1F4D3}" type="presOf" srcId="{79F64D07-6B9C-4A4E-A921-68F44E8173FE}" destId="{53FD94F4-5809-43BE-B02E-BF0333A4CA80}" srcOrd="0" destOrd="0" presId="urn:microsoft.com/office/officeart/2005/8/layout/default"/>
    <dgm:cxn modelId="{3BC496BA-4436-4F1E-9AC4-3ABB2D0012C4}" srcId="{79F64D07-6B9C-4A4E-A921-68F44E8173FE}" destId="{88355ED1-8862-4897-8397-B99A188EB3D9}" srcOrd="3" destOrd="0" parTransId="{475EB417-17EF-4ACE-8C66-2400FDD74204}" sibTransId="{58FF48B4-F175-461D-A1AB-80916E306D4B}"/>
    <dgm:cxn modelId="{AF35607E-7FCC-404F-960E-949F00A1A669}" srcId="{79F64D07-6B9C-4A4E-A921-68F44E8173FE}" destId="{FCB9A295-0B54-4A9B-9D9E-48BBAD44D825}" srcOrd="0" destOrd="0" parTransId="{B264BFB0-62F1-4B98-9210-FAFEBD4F1665}" sibTransId="{5F0F92F6-DDCE-475E-BE89-FA2E9CA9A49B}"/>
    <dgm:cxn modelId="{7614ED2B-9A7C-44E0-9389-9C4EE2360345}" type="presOf" srcId="{FCB9A295-0B54-4A9B-9D9E-48BBAD44D825}" destId="{A18C8BF7-3BF3-413B-AD58-8D3CDA429A61}" srcOrd="0" destOrd="0" presId="urn:microsoft.com/office/officeart/2005/8/layout/default"/>
    <dgm:cxn modelId="{65BD5A34-B51D-4F42-A35A-2C0BDD274678}" type="presParOf" srcId="{53FD94F4-5809-43BE-B02E-BF0333A4CA80}" destId="{A18C8BF7-3BF3-413B-AD58-8D3CDA429A61}" srcOrd="0" destOrd="0" presId="urn:microsoft.com/office/officeart/2005/8/layout/default"/>
    <dgm:cxn modelId="{5AEB4A6D-5DAB-43B1-9889-43136A1BA484}" type="presParOf" srcId="{53FD94F4-5809-43BE-B02E-BF0333A4CA80}" destId="{35CDB5AD-B187-4ED6-9B5E-27E6FF8B329D}" srcOrd="1" destOrd="0" presId="urn:microsoft.com/office/officeart/2005/8/layout/default"/>
    <dgm:cxn modelId="{878C5012-17C2-4F8F-83AB-A1F727C027CF}" type="presParOf" srcId="{53FD94F4-5809-43BE-B02E-BF0333A4CA80}" destId="{D65B8F7F-E368-4D55-B8EC-BC2D8A5EE979}" srcOrd="2" destOrd="0" presId="urn:microsoft.com/office/officeart/2005/8/layout/default"/>
    <dgm:cxn modelId="{393FB10D-5959-465B-ABE7-5E3EF1619BD8}" type="presParOf" srcId="{53FD94F4-5809-43BE-B02E-BF0333A4CA80}" destId="{76B775AE-F919-4534-988E-7482929222B9}" srcOrd="3" destOrd="0" presId="urn:microsoft.com/office/officeart/2005/8/layout/default"/>
    <dgm:cxn modelId="{16C0FC41-AD06-4D16-A7C9-FEA9985BFC3A}" type="presParOf" srcId="{53FD94F4-5809-43BE-B02E-BF0333A4CA80}" destId="{1F7B1FE4-8123-47AF-810A-5BFFE2B62FE2}" srcOrd="4" destOrd="0" presId="urn:microsoft.com/office/officeart/2005/8/layout/default"/>
    <dgm:cxn modelId="{F3135833-7FDA-41FB-AFC9-BB423BE8C254}" type="presParOf" srcId="{53FD94F4-5809-43BE-B02E-BF0333A4CA80}" destId="{AFD5A253-D236-40B4-9F92-8C34DD0E8A52}" srcOrd="5" destOrd="0" presId="urn:microsoft.com/office/officeart/2005/8/layout/default"/>
    <dgm:cxn modelId="{F9444104-F679-48AE-94E3-328F5F756DFC}" type="presParOf" srcId="{53FD94F4-5809-43BE-B02E-BF0333A4CA80}" destId="{94672A61-E64B-42B7-A208-A03256329B6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C8BF7-3BF3-413B-AD58-8D3CDA429A61}">
      <dsp:nvSpPr>
        <dsp:cNvPr id="0" name=""/>
        <dsp:cNvSpPr/>
      </dsp:nvSpPr>
      <dsp:spPr>
        <a:xfrm>
          <a:off x="145054" y="149"/>
          <a:ext cx="2713917" cy="1628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Stroke </a:t>
          </a:r>
          <a:r>
            <a:rPr lang="en-US" sz="2100" b="1" kern="1200" dirty="0" smtClean="0"/>
            <a:t>: </a:t>
          </a:r>
          <a:r>
            <a:rPr lang="id-ID" sz="2100" b="1" kern="1200" dirty="0" smtClean="0"/>
            <a:t>hambatan atau pecahnya pembuluh darah</a:t>
          </a:r>
          <a:endParaRPr lang="id-ID" sz="2100" b="1" kern="1200" dirty="0"/>
        </a:p>
      </dsp:txBody>
      <dsp:txXfrm>
        <a:off x="145054" y="149"/>
        <a:ext cx="2713917" cy="1628350"/>
      </dsp:txXfrm>
    </dsp:sp>
    <dsp:sp modelId="{D65B8F7F-E368-4D55-B8EC-BC2D8A5EE979}">
      <dsp:nvSpPr>
        <dsp:cNvPr id="0" name=""/>
        <dsp:cNvSpPr/>
      </dsp:nvSpPr>
      <dsp:spPr>
        <a:xfrm>
          <a:off x="3130363" y="149"/>
          <a:ext cx="2713917" cy="1628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WHO 2011 </a:t>
          </a:r>
          <a:r>
            <a:rPr lang="en-US" sz="2100" b="1" kern="1200" dirty="0" smtClean="0"/>
            <a:t>: </a:t>
          </a:r>
          <a:r>
            <a:rPr lang="id-ID" sz="2100" b="1" kern="1200" dirty="0" smtClean="0"/>
            <a:t>stroke merupakan penyebab kematian kedua (6.15 juta kematian per tahun / 10.8%) </a:t>
          </a:r>
          <a:endParaRPr lang="id-ID" sz="2100" b="1" kern="1200" dirty="0"/>
        </a:p>
      </dsp:txBody>
      <dsp:txXfrm>
        <a:off x="3130363" y="149"/>
        <a:ext cx="2713917" cy="1628350"/>
      </dsp:txXfrm>
    </dsp:sp>
    <dsp:sp modelId="{1F7B1FE4-8123-47AF-810A-5BFFE2B62FE2}">
      <dsp:nvSpPr>
        <dsp:cNvPr id="0" name=""/>
        <dsp:cNvSpPr/>
      </dsp:nvSpPr>
      <dsp:spPr>
        <a:xfrm>
          <a:off x="144022" y="1872209"/>
          <a:ext cx="2713917" cy="1628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penderita stroke tahun 2013 sebanyak 1.236.825 orang </a:t>
          </a:r>
          <a:endParaRPr lang="id-ID" sz="2100" b="1" kern="1200" dirty="0"/>
        </a:p>
      </dsp:txBody>
      <dsp:txXfrm>
        <a:off x="144022" y="1872209"/>
        <a:ext cx="2713917" cy="1628350"/>
      </dsp:txXfrm>
    </dsp:sp>
    <dsp:sp modelId="{94672A61-E64B-42B7-A208-A03256329B6B}">
      <dsp:nvSpPr>
        <dsp:cNvPr id="0" name=""/>
        <dsp:cNvSpPr/>
      </dsp:nvSpPr>
      <dsp:spPr>
        <a:xfrm>
          <a:off x="3130363" y="1899891"/>
          <a:ext cx="2713917" cy="1628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/>
            <a:t>Jenis</a:t>
          </a:r>
          <a:r>
            <a:rPr lang="en-US" sz="2100" b="1" kern="1200" dirty="0" smtClean="0"/>
            <a:t> stroke: Stroke </a:t>
          </a:r>
          <a:r>
            <a:rPr lang="en-US" sz="2100" b="1" kern="1200" dirty="0" err="1" smtClean="0"/>
            <a:t>Iskemik</a:t>
          </a:r>
          <a:r>
            <a:rPr lang="en-US" sz="2100" b="1" kern="1200" dirty="0" smtClean="0"/>
            <a:t> </a:t>
          </a:r>
          <a:r>
            <a:rPr lang="en-US" sz="2100" b="1" kern="1200" dirty="0" err="1" smtClean="0"/>
            <a:t>dan</a:t>
          </a:r>
          <a:r>
            <a:rPr lang="en-US" sz="2100" b="1" kern="1200" dirty="0" smtClean="0"/>
            <a:t> Stroke </a:t>
          </a:r>
          <a:r>
            <a:rPr lang="en-US" sz="2100" b="1" kern="1200" dirty="0" err="1" smtClean="0"/>
            <a:t>Hemoragik</a:t>
          </a:r>
          <a:endParaRPr lang="id-ID" sz="2100" b="1" kern="1200" dirty="0"/>
        </a:p>
      </dsp:txBody>
      <dsp:txXfrm>
        <a:off x="3130363" y="1899891"/>
        <a:ext cx="2713917" cy="1628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>
          <a:xfrm>
            <a:off x="1142107" y="1428750"/>
            <a:ext cx="6859786" cy="2000250"/>
          </a:xfrm>
        </p:spPr>
        <p:txBody>
          <a:bodyPr rtlCol="0">
            <a:noAutofit/>
          </a:bodyPr>
          <a:lstStyle>
            <a:lvl1pPr>
              <a:defRPr sz="41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id-ID" noProof="0" dirty="0"/>
          </a:p>
        </p:txBody>
      </p:sp>
      <p:grpSp>
        <p:nvGrpSpPr>
          <p:cNvPr id="256" name="garis" descr="Gambar garis"/>
          <p:cNvGrpSpPr/>
          <p:nvPr/>
        </p:nvGrpSpPr>
        <p:grpSpPr bwMode="invGray">
          <a:xfrm>
            <a:off x="1188982" y="3543300"/>
            <a:ext cx="6475638" cy="48006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Bentuk bebas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58" name="Bentuk bebas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59" name="Bentuk bebas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0" name="Bentuk bebas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1" name="Bentuk bebas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2" name="Bentuk bebas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3" name="Bentuk bebas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4" name="Bentuk bebas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5" name="Bentuk bebas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6" name="Bentuk bebas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7" name="Bentuk bebas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8" name="Bentuk bebas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9" name="Bentuk bebas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0" name="Bentuk bebas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1" name="Bentuk bebas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2" name="Bentuk bebas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3" name="Bentuk bebas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4" name="Bentuk bebas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5" name="Bentuk bebas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6" name="Bentuk bebas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7" name="Bentuk bebas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8" name="Bentuk bebas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9" name="Bentuk bebas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0" name="Bentuk bebas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1" name="Bentuk bebas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2" name="Bentuk bebas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3" name="Bentuk bebas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4" name="Bentuk bebas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5" name="Bentuk bebas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6" name="Bentuk bebas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7" name="Bentuk bebas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8" name="Bentuk bebas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9" name="Bentuk bebas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0" name="Bentuk bebas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1" name="Bentuk bebas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2" name="Bentuk bebas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3" name="Bentuk bebas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4" name="Bentuk bebas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5" name="Bentuk bebas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6" name="Bentuk bebas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7" name="Bentuk bebas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8" name="Bentuk bebas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9" name="Bentuk bebas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0" name="Bentuk bebas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1" name="Bentuk bebas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2" name="Bentuk bebas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3" name="Bentuk bebas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4" name="Bentuk bebas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5" name="Bentuk bebas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6" name="Bentuk bebas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7" name="Bentuk bebas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8" name="Bentuk bebas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9" name="Bentuk bebas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0" name="Bentuk bebas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1" name="Bentuk bebas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2" name="Bentuk bebas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3" name="Bentuk bebas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4" name="Bentuk bebas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5" name="Bentuk bebas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6" name="Bentuk bebas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7" name="Bentuk bebas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8" name="Bentuk bebas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9" name="Bentuk bebas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0" name="Bentuk bebas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1" name="Bentuk bebas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2" name="Bentuk bebas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3" name="Bentuk bebas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4" name="Bentuk bebas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5" name="Bentuk bebas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6" name="Bentuk bebas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7" name="Bentuk bebas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8" name="Bentuk bebas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9" name="Bentuk bebas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0" name="Bentuk bebas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1" name="Bentuk bebas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2" name="Bentuk bebas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3" name="Bentuk bebas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4" name="Bentuk bebas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5" name="Bentuk bebas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6" name="Bentuk bebas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7" name="Bentuk bebas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8" name="Bentuk bebas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9" name="Bentuk bebas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0" name="Bentuk bebas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1" name="Bentuk bebas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2" name="Bentuk bebas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3" name="Bentuk bebas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4" name="Bentuk bebas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5" name="Bentuk bebas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6" name="Bentuk bebas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7" name="Bentuk bebas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8" name="Bentuk bebas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9" name="Bentuk bebas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0" name="Bentuk bebas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1" name="Bentuk bebas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2" name="Bentuk bebas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3" name="Bentuk bebas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4" name="Bentuk bebas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5" name="Bentuk bebas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6" name="Bentuk bebas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7" name="Bentuk bebas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8" name="Bentuk bebas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9" name="Bentuk bebas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0" name="Bentuk bebas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1" name="Bentuk bebas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2" name="Bentuk bebas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3" name="Bentuk bebas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4" name="Bentuk bebas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5" name="Bentuk bebas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6" name="Bentuk bebas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7" name="Bentuk bebas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8" name="Bentuk bebas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9" name="Bentuk bebas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0" name="Bentuk bebas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1" name="Bentuk bebas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2" name="Bentuk bebas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3" name="Bentuk bebas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4" name="Bentuk bebas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5" name="Bentuk bebas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6" name="Bentuk bebas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7" name="Bentuk bebas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8" name="Bentuk bebas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9" name="Bentuk bebas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</p:grp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>
          <a:xfrm>
            <a:off x="1142107" y="3829050"/>
            <a:ext cx="6859786" cy="8001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noProof="0" smtClean="0"/>
              <a:t>Click to edit Master subtitle style</a:t>
            </a:r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id-ID" noProof="0" dirty="0"/>
          </a:p>
        </p:txBody>
      </p:sp>
      <p:grpSp>
        <p:nvGrpSpPr>
          <p:cNvPr id="7" name="garis" descr="Gambar garis"/>
          <p:cNvGrpSpPr/>
          <p:nvPr/>
        </p:nvGrpSpPr>
        <p:grpSpPr bwMode="invGray">
          <a:xfrm>
            <a:off x="1142108" y="1135856"/>
            <a:ext cx="7929246" cy="48006"/>
            <a:chOff x="1522413" y="1514475"/>
            <a:chExt cx="10569575" cy="64008"/>
          </a:xfrm>
        </p:grpSpPr>
        <p:sp>
          <p:nvSpPr>
            <p:cNvPr id="8" name="Bentuk bebas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9" name="Bentuk bebas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0" name="Bentuk bebas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1" name="Bentuk bebas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2" name="Bentuk bebas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3" name="Bentuk bebas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4" name="Bentuk bebas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5" name="Bentuk bebas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" name="Bentuk bebas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" name="Bentuk bebas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" name="Bentuk bebas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" name="Bentuk bebas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" name="Bentuk bebas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" name="Bentuk bebas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" name="Bentuk bebas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" name="Bentuk bebas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4" name="Bentuk bebas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5" name="Bentuk bebas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6" name="Bentuk bebas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7" name="Bentuk bebas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8" name="Bentuk bebas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9" name="Bentuk bebas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0" name="Bentuk bebas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1" name="Bentuk bebas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2" name="Bentuk bebas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3" name="Bentuk bebas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4" name="Bentuk bebas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5" name="Bentuk bebas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6" name="Bentuk bebas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7" name="Bentuk bebas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8" name="Bentuk bebas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9" name="Bentuk bebas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0" name="Bentuk bebas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1" name="Bentuk bebas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2" name="Bentuk bebas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3" name="Bentuk bebas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4" name="Bentuk bebas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5" name="Bentuk bebas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6" name="Bentuk bebas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7" name="Bentuk bebas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8" name="Bentuk bebas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9" name="Bentuk bebas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0" name="Bentuk bebas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1" name="Bentuk bebas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2" name="Bentuk bebas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3" name="Bentuk bebas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4" name="Bentuk bebas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5" name="Bentuk bebas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6" name="Bentuk bebas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7" name="Bentuk bebas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8" name="Bentuk bebas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9" name="Bentuk bebas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0" name="Bentuk bebas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1" name="Bentuk bebas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2" name="Bentuk bebas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3" name="Bentuk bebas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4" name="Bentuk bebas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5" name="Bentuk bebas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6" name="Bentuk bebas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7" name="Bentuk bebas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8" name="Bentuk bebas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9" name="Bentuk bebas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0" name="Bentuk bebas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1" name="Bentuk bebas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2" name="Bentuk bebas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3" name="Bentuk bebas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4" name="Bentuk bebas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5" name="Bentuk bebas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6" name="Bentuk bebas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7" name="Bentuk bebas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8" name="Bentuk bebas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9" name="Bentuk bebas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80" name="Bentuk bebas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81" name="Bentuk bebas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</p:grpSp>
      <p:sp>
        <p:nvSpPr>
          <p:cNvPr id="3" name="Placeholder Teks Vertik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467808">
              <a:defRPr/>
            </a:lvl6pPr>
            <a:lvl7pPr marL="1467808">
              <a:defRPr/>
            </a:lvl7pPr>
            <a:lvl8pPr marL="1467808">
              <a:defRPr/>
            </a:lvl8pPr>
            <a:lvl9pPr marL="1467808">
              <a:defRPr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id-ID" noProof="0" dirty="0"/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4" name="Placeholder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0B4E16-3274-47F1-884F-23C5C950156A}" type="datetimeFigureOut">
              <a:rPr lang="id-ID" smtClean="0"/>
              <a:t>26/07/2018</a:t>
            </a:fld>
            <a:endParaRPr lang="id-ID"/>
          </a:p>
        </p:txBody>
      </p:sp>
      <p:sp>
        <p:nvSpPr>
          <p:cNvPr id="6" name="Placeholder Nomor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3565A8E-5DB9-4CEF-A094-66B7FC4511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/>
          <p:cNvSpPr>
            <a:spLocks noGrp="1"/>
          </p:cNvSpPr>
          <p:nvPr>
            <p:ph type="title" orient="vert"/>
          </p:nvPr>
        </p:nvSpPr>
        <p:spPr>
          <a:xfrm>
            <a:off x="7773233" y="205980"/>
            <a:ext cx="1028968" cy="4426310"/>
          </a:xfrm>
        </p:spPr>
        <p:txBody>
          <a:bodyPr vert="eaVert" rtlCol="0"/>
          <a:lstStyle/>
          <a:p>
            <a:pPr rtl="0"/>
            <a:r>
              <a:rPr lang="en-US" noProof="0" smtClean="0"/>
              <a:t>Click to edit Master title style</a:t>
            </a:r>
            <a:endParaRPr lang="id-ID" noProof="0" dirty="0"/>
          </a:p>
        </p:txBody>
      </p:sp>
      <p:grpSp>
        <p:nvGrpSpPr>
          <p:cNvPr id="7" name="garis" descr="Gambar garis"/>
          <p:cNvGrpSpPr/>
          <p:nvPr/>
        </p:nvGrpSpPr>
        <p:grpSpPr bwMode="invGray">
          <a:xfrm rot="5400000">
            <a:off x="5150284" y="2604442"/>
            <a:ext cx="4869180" cy="48019"/>
            <a:chOff x="1522413" y="1514475"/>
            <a:chExt cx="10569575" cy="64008"/>
          </a:xfrm>
        </p:grpSpPr>
        <p:sp>
          <p:nvSpPr>
            <p:cNvPr id="8" name="Bentuk bebas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9" name="Bentuk bebas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0" name="Bentuk bebas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1" name="Bentuk bebas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2" name="Bentuk bebas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3" name="Bentuk bebas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4" name="Bentuk bebas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5" name="Bentuk bebas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" name="Bentuk bebas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" name="Bentuk bebas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" name="Bentuk bebas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" name="Bentuk bebas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" name="Bentuk bebas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" name="Bentuk bebas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" name="Bentuk bebas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" name="Bentuk bebas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4" name="Bentuk bebas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5" name="Bentuk bebas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6" name="Bentuk bebas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7" name="Bentuk bebas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8" name="Bentuk bebas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9" name="Bentuk bebas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0" name="Bentuk bebas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1" name="Bentuk bebas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2" name="Bentuk bebas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3" name="Bentuk bebas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4" name="Bentuk bebas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5" name="Bentuk bebas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6" name="Bentuk bebas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7" name="Bentuk bebas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8" name="Bentuk bebas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39" name="Bentuk bebas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0" name="Bentuk bebas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1" name="Bentuk bebas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2" name="Bentuk bebas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3" name="Bentuk bebas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4" name="Bentuk bebas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5" name="Bentuk bebas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6" name="Bentuk bebas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7" name="Bentuk bebas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8" name="Bentuk bebas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49" name="Bentuk bebas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0" name="Bentuk bebas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1" name="Bentuk bebas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2" name="Bentuk bebas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3" name="Bentuk bebas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4" name="Bentuk bebas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5" name="Bentuk bebas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6" name="Bentuk bebas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7" name="Bentuk bebas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8" name="Bentuk bebas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59" name="Bentuk bebas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0" name="Bentuk bebas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1" name="Bentuk bebas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2" name="Bentuk bebas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3" name="Bentuk bebas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4" name="Bentuk bebas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5" name="Bentuk bebas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6" name="Bentuk bebas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7" name="Bentuk bebas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8" name="Bentuk bebas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69" name="Bentuk bebas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0" name="Bentuk bebas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1" name="Bentuk bebas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2" name="Bentuk bebas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3" name="Bentuk bebas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4" name="Bentuk bebas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5" name="Bentuk bebas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6" name="Bentuk bebas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7" name="Bentuk bebas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8" name="Bentuk bebas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79" name="Bentuk bebas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80" name="Bentuk bebas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81" name="Bentuk bebas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</p:grpSp>
      <p:sp>
        <p:nvSpPr>
          <p:cNvPr id="3" name="Placeholder Teks Vertik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6128" y="208360"/>
            <a:ext cx="6859787" cy="4423930"/>
          </a:xfrm>
        </p:spPr>
        <p:txBody>
          <a:bodyPr vert="eaVert" rtlCol="0"/>
          <a:lstStyle>
            <a:lvl5pPr>
              <a:defRPr/>
            </a:lvl5pPr>
            <a:lvl6pPr marL="946530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d-ID" noProof="0" dirty="0"/>
              <a:t>Klik untuk mengedit gaya teks Master</a:t>
            </a:r>
          </a:p>
          <a:p>
            <a:pPr lvl="1" rtl="0"/>
            <a:r>
              <a:rPr lang="id-ID" noProof="0" dirty="0"/>
              <a:t>Tingkat kedua</a:t>
            </a:r>
          </a:p>
          <a:p>
            <a:pPr lvl="2" rtl="0"/>
            <a:r>
              <a:rPr lang="id-ID" noProof="0" dirty="0"/>
              <a:t>Tingkat ketiga</a:t>
            </a:r>
          </a:p>
          <a:p>
            <a:pPr lvl="3" rtl="0"/>
            <a:r>
              <a:rPr lang="id-ID" noProof="0" dirty="0"/>
              <a:t>Tingkat keempat</a:t>
            </a:r>
          </a:p>
          <a:p>
            <a:pPr lvl="4" rtl="0"/>
            <a:r>
              <a:rPr lang="id-ID" noProof="0" dirty="0"/>
              <a:t>Tingkat kelima</a:t>
            </a:r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4" name="Placeholder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0B4E16-3274-47F1-884F-23C5C950156A}" type="datetimeFigureOut">
              <a:rPr lang="id-ID" smtClean="0"/>
              <a:t>26/07/2018</a:t>
            </a:fld>
            <a:endParaRPr lang="id-ID"/>
          </a:p>
        </p:txBody>
      </p:sp>
      <p:sp>
        <p:nvSpPr>
          <p:cNvPr id="6" name="Placeholder Nomor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3565A8E-5DB9-4CEF-A094-66B7FC4511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142108" y="205978"/>
            <a:ext cx="6859785" cy="765572"/>
          </a:xfrm>
        </p:spPr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id-ID" noProof="0" dirty="0"/>
          </a:p>
        </p:txBody>
      </p:sp>
      <p:grpSp>
        <p:nvGrpSpPr>
          <p:cNvPr id="167" name="garis" descr="Gambar garis"/>
          <p:cNvGrpSpPr/>
          <p:nvPr/>
        </p:nvGrpSpPr>
        <p:grpSpPr bwMode="invGray">
          <a:xfrm>
            <a:off x="1142108" y="1135856"/>
            <a:ext cx="7929246" cy="48006"/>
            <a:chOff x="1522413" y="1514475"/>
            <a:chExt cx="10569575" cy="64008"/>
          </a:xfrm>
        </p:grpSpPr>
        <p:sp>
          <p:nvSpPr>
            <p:cNvPr id="168" name="Bentuk bebas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9" name="Bentuk bebas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0" name="Bentuk bebas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1" name="Bentuk bebas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2" name="Bentuk bebas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3" name="Bentuk bebas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4" name="Bentuk bebas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5" name="Bentuk bebas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6" name="Bentuk bebas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7" name="Bentuk bebas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8" name="Bentuk bebas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9" name="Bentuk bebas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0" name="Bentuk bebas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1" name="Bentuk bebas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2" name="Bentuk bebas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3" name="Bentuk bebas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4" name="Bentuk bebas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5" name="Bentuk bebas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6" name="Bentuk bebas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7" name="Bentuk bebas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8" name="Bentuk bebas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9" name="Bentuk bebas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0" name="Bentuk bebas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1" name="Bentuk bebas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2" name="Bentuk bebas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3" name="Bentuk bebas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4" name="Bentuk bebas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5" name="Bentuk bebas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6" name="Bentuk bebas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7" name="Bentuk bebas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8" name="Bentuk bebas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9" name="Bentuk bebas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0" name="Bentuk bebas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1" name="Bentuk bebas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2" name="Bentuk bebas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3" name="Bentuk bebas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4" name="Bentuk bebas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5" name="Bentuk bebas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6" name="Bentuk bebas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7" name="Bentuk bebas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8" name="Bentuk bebas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9" name="Bentuk bebas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0" name="Bentuk bebas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1" name="Bentuk bebas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2" name="Bentuk bebas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3" name="Bentuk bebas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4" name="Bentuk bebas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5" name="Bentuk bebas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6" name="Bentuk bebas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7" name="Bentuk bebas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8" name="Bentuk bebas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9" name="Bentuk bebas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0" name="Bentuk bebas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1" name="Bentuk bebas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2" name="Bentuk bebas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3" name="Bentuk bebas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4" name="Bentuk bebas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5" name="Bentuk bebas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6" name="Bentuk bebas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7" name="Bentuk bebas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8" name="Bentuk bebas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9" name="Bentuk bebas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0" name="Bentuk bebas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1" name="Bentuk bebas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2" name="Bentuk bebas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3" name="Bentuk bebas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4" name="Bentuk bebas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5" name="Bentuk bebas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6" name="Bentuk bebas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7" name="Bentuk bebas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8" name="Bentuk bebas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9" name="Bentuk bebas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40" name="Bentuk bebas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41" name="Bentuk bebas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</p:grpSp>
      <p:sp>
        <p:nvSpPr>
          <p:cNvPr id="3" name="Placeholder Konten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411535">
              <a:defRPr/>
            </a:lvl2pPr>
            <a:lvl3pPr marL="583008">
              <a:defRPr/>
            </a:lvl3pPr>
            <a:lvl4pPr marL="754481">
              <a:defRPr/>
            </a:lvl4pPr>
            <a:lvl5pPr marL="925953">
              <a:defRPr/>
            </a:lvl5pPr>
            <a:lvl6pPr marL="1097426">
              <a:defRPr baseline="0"/>
            </a:lvl6pPr>
            <a:lvl7pPr marL="1268899">
              <a:defRPr baseline="0"/>
            </a:lvl7pPr>
            <a:lvl8pPr marL="1440372">
              <a:defRPr baseline="0"/>
            </a:lvl8pPr>
            <a:lvl9pPr marL="1611845">
              <a:defRPr baseline="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id-ID" noProof="0" dirty="0"/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4" name="Placeholder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0B4E16-3274-47F1-884F-23C5C950156A}" type="datetimeFigureOut">
              <a:rPr lang="id-ID" smtClean="0"/>
              <a:t>26/07/2018</a:t>
            </a:fld>
            <a:endParaRPr lang="id-ID"/>
          </a:p>
        </p:txBody>
      </p:sp>
      <p:sp>
        <p:nvSpPr>
          <p:cNvPr id="6" name="Placeholder Nomor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3565A8E-5DB9-4CEF-A094-66B7FC4511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udul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142107" y="1428750"/>
            <a:ext cx="6859786" cy="2000250"/>
          </a:xfrm>
        </p:spPr>
        <p:txBody>
          <a:bodyPr rtlCol="0" anchor="b">
            <a:noAutofit/>
          </a:bodyPr>
          <a:lstStyle>
            <a:lvl1pPr algn="l">
              <a:defRPr sz="3300" b="0" cap="none" baseline="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id-ID" noProof="0" dirty="0"/>
          </a:p>
        </p:txBody>
      </p:sp>
      <p:grpSp>
        <p:nvGrpSpPr>
          <p:cNvPr id="255" name="garis" descr="Gambar garis"/>
          <p:cNvGrpSpPr/>
          <p:nvPr/>
        </p:nvGrpSpPr>
        <p:grpSpPr bwMode="invGray">
          <a:xfrm>
            <a:off x="1188982" y="3543300"/>
            <a:ext cx="6475638" cy="48006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Bentuk bebas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57" name="Bentuk bebas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58" name="Bentuk bebas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59" name="Bentuk bebas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0" name="Bentuk bebas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1" name="Bentuk bebas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2" name="Bentuk bebas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3" name="Bentuk bebas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4" name="Bentuk bebas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5" name="Bentuk bebas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6" name="Bentuk bebas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7" name="Bentuk bebas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8" name="Bentuk bebas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69" name="Bentuk bebas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0" name="Bentuk bebas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1" name="Bentuk bebas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2" name="Bentuk bebas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3" name="Bentuk bebas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4" name="Bentuk bebas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5" name="Bentuk bebas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6" name="Bentuk bebas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7" name="Bentuk bebas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8" name="Bentuk bebas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79" name="Bentuk bebas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0" name="Bentuk bebas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1" name="Bentuk bebas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2" name="Bentuk bebas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3" name="Bentuk bebas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4" name="Bentuk bebas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5" name="Bentuk bebas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6" name="Bentuk bebas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7" name="Bentuk bebas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8" name="Bentuk bebas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89" name="Bentuk bebas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0" name="Bentuk bebas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1" name="Bentuk bebas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2" name="Bentuk bebas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3" name="Bentuk bebas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4" name="Bentuk bebas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5" name="Bentuk bebas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6" name="Bentuk bebas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7" name="Bentuk bebas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8" name="Bentuk bebas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299" name="Bentuk bebas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0" name="Bentuk bebas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1" name="Bentuk bebas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2" name="Bentuk bebas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3" name="Bentuk bebas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4" name="Bentuk bebas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5" name="Bentuk bebas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6" name="Bentuk bebas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7" name="Bentuk bebas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8" name="Bentuk bebas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09" name="Bentuk bebas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0" name="Bentuk bebas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1" name="Bentuk bebas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2" name="Bentuk bebas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3" name="Bentuk bebas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4" name="Bentuk bebas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5" name="Bentuk bebas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6" name="Bentuk bebas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7" name="Bentuk bebas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8" name="Bentuk bebas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19" name="Bentuk bebas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0" name="Bentuk bebas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1" name="Bentuk bebas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2" name="Bentuk bebas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3" name="Bentuk bebas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4" name="Bentuk bebas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5" name="Bentuk bebas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6" name="Bentuk bebas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7" name="Bentuk bebas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8" name="Bentuk bebas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29" name="Bentuk bebas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0" name="Bentuk bebas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1" name="Bentuk bebas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2" name="Bentuk bebas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3" name="Bentuk bebas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4" name="Bentuk bebas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5" name="Bentuk bebas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6" name="Bentuk bebas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7" name="Bentuk bebas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8" name="Bentuk bebas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39" name="Bentuk bebas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0" name="Bentuk bebas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1" name="Bentuk bebas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2" name="Bentuk bebas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3" name="Bentuk bebas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4" name="Bentuk bebas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5" name="Bentuk bebas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6" name="Bentuk bebas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7" name="Bentuk bebas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8" name="Bentuk bebas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49" name="Bentuk bebas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0" name="Bentuk bebas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1" name="Bentuk bebas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2" name="Bentuk bebas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3" name="Bentuk bebas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4" name="Bentuk bebas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5" name="Bentuk bebas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6" name="Bentuk bebas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7" name="Bentuk bebas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8" name="Bentuk bebas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59" name="Bentuk bebas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0" name="Bentuk bebas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1" name="Bentuk bebas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2" name="Bentuk bebas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3" name="Bentuk bebas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4" name="Bentuk bebas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5" name="Bentuk bebas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6" name="Bentuk bebas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7" name="Bentuk bebas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8" name="Bentuk bebas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69" name="Bentuk bebas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0" name="Bentuk bebas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1" name="Bentuk bebas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2" name="Bentuk bebas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3" name="Bentuk bebas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4" name="Bentuk bebas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5" name="Bentuk bebas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6" name="Bentuk bebas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7" name="Bentuk bebas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  <p:sp>
          <p:nvSpPr>
            <p:cNvPr id="378" name="Bentuk bebas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/>
            </a:p>
          </p:txBody>
        </p:sp>
      </p:grpSp>
      <p:sp>
        <p:nvSpPr>
          <p:cNvPr id="3" name="Placeholder Teks 2"/>
          <p:cNvSpPr>
            <a:spLocks noGrp="1"/>
          </p:cNvSpPr>
          <p:nvPr>
            <p:ph type="body" idx="1"/>
          </p:nvPr>
        </p:nvSpPr>
        <p:spPr>
          <a:xfrm>
            <a:off x="1142107" y="3826894"/>
            <a:ext cx="6859786" cy="802256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4" name="Placeholder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0B4E16-3274-47F1-884F-23C5C950156A}" type="datetimeFigureOut">
              <a:rPr lang="id-ID" smtClean="0"/>
              <a:t>26/07/2018</a:t>
            </a:fld>
            <a:endParaRPr lang="id-ID"/>
          </a:p>
        </p:txBody>
      </p:sp>
      <p:sp>
        <p:nvSpPr>
          <p:cNvPr id="6" name="Placeholder Nomor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3565A8E-5DB9-4CEF-A094-66B7FC4511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nten D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142108" y="205978"/>
            <a:ext cx="6859785" cy="765572"/>
          </a:xfrm>
        </p:spPr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id-ID" noProof="0" dirty="0"/>
          </a:p>
        </p:txBody>
      </p:sp>
      <p:grpSp>
        <p:nvGrpSpPr>
          <p:cNvPr id="158" name="garis" descr="Gambar garis"/>
          <p:cNvGrpSpPr/>
          <p:nvPr/>
        </p:nvGrpSpPr>
        <p:grpSpPr bwMode="invGray">
          <a:xfrm>
            <a:off x="1142108" y="1135856"/>
            <a:ext cx="7929246" cy="48006"/>
            <a:chOff x="1522413" y="1514475"/>
            <a:chExt cx="10569575" cy="64008"/>
          </a:xfrm>
        </p:grpSpPr>
        <p:sp>
          <p:nvSpPr>
            <p:cNvPr id="159" name="Bentuk bebas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0" name="Bentuk bebas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1" name="Bentuk bebas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2" name="Bentuk bebas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3" name="Bentuk bebas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4" name="Bentuk bebas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5" name="Bentuk bebas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6" name="Bentuk bebas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7" name="Bentuk bebas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8" name="Bentuk bebas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9" name="Bentuk bebas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0" name="Bentuk bebas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1" name="Bentuk bebas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2" name="Bentuk bebas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3" name="Bentuk bebas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4" name="Bentuk bebas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5" name="Bentuk bebas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6" name="Bentuk bebas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7" name="Bentuk bebas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8" name="Bentuk bebas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9" name="Bentuk bebas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0" name="Bentuk bebas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1" name="Bentuk bebas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2" name="Bentuk bebas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3" name="Bentuk bebas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4" name="Bentuk bebas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5" name="Bentuk bebas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6" name="Bentuk bebas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7" name="Bentuk bebas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8" name="Bentuk bebas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9" name="Bentuk bebas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0" name="Bentuk bebas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1" name="Bentuk bebas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2" name="Bentuk bebas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3" name="Bentuk bebas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4" name="Bentuk bebas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5" name="Bentuk bebas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6" name="Bentuk bebas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7" name="Bentuk bebas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8" name="Bentuk bebas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9" name="Bentuk bebas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0" name="Bentuk bebas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1" name="Bentuk bebas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2" name="Bentuk bebas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3" name="Bentuk bebas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4" name="Bentuk bebas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5" name="Bentuk bebas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6" name="Bentuk bebas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7" name="Bentuk bebas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8" name="Bentuk bebas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9" name="Bentuk bebas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0" name="Bentuk bebas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1" name="Bentuk bebas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2" name="Bentuk bebas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3" name="Bentuk bebas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4" name="Bentuk bebas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5" name="Bentuk bebas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6" name="Bentuk bebas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7" name="Bentuk bebas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8" name="Bentuk bebas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9" name="Bentuk bebas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0" name="Bentuk bebas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1" name="Bentuk bebas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2" name="Bentuk bebas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3" name="Bentuk bebas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4" name="Bentuk bebas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5" name="Bentuk bebas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6" name="Bentuk bebas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7" name="Bentuk bebas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8" name="Bentuk bebas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9" name="Bentuk bebas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0" name="Bentuk bebas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1" name="Bentuk bebas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2" name="Bentuk bebas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</p:grpSp>
      <p:sp>
        <p:nvSpPr>
          <p:cNvPr id="3" name="Placeholder Konten 2"/>
          <p:cNvSpPr>
            <a:spLocks noGrp="1"/>
          </p:cNvSpPr>
          <p:nvPr>
            <p:ph sz="half" idx="1"/>
          </p:nvPr>
        </p:nvSpPr>
        <p:spPr>
          <a:xfrm>
            <a:off x="1142107" y="1428750"/>
            <a:ext cx="3315563" cy="32004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 marL="1467808">
              <a:defRPr sz="1200"/>
            </a:lvl6pPr>
            <a:lvl7pPr marL="1467808">
              <a:defRPr sz="1200" baseline="0"/>
            </a:lvl7pPr>
            <a:lvl8pPr marL="1467808">
              <a:defRPr sz="1200" baseline="0"/>
            </a:lvl8pPr>
            <a:lvl9pPr marL="1467808">
              <a:defRPr sz="1200" baseline="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id-ID" noProof="0" dirty="0"/>
          </a:p>
        </p:txBody>
      </p:sp>
      <p:sp>
        <p:nvSpPr>
          <p:cNvPr id="4" name="Placeholder Konten 3"/>
          <p:cNvSpPr>
            <a:spLocks noGrp="1"/>
          </p:cNvSpPr>
          <p:nvPr>
            <p:ph sz="half" idx="2"/>
          </p:nvPr>
        </p:nvSpPr>
        <p:spPr>
          <a:xfrm>
            <a:off x="4686332" y="1428750"/>
            <a:ext cx="3315562" cy="32004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 marL="1467808">
              <a:defRPr sz="1200"/>
            </a:lvl6pPr>
            <a:lvl7pPr marL="1467808">
              <a:defRPr sz="1200"/>
            </a:lvl7pPr>
            <a:lvl8pPr marL="1467808">
              <a:defRPr sz="1200" baseline="0"/>
            </a:lvl8pPr>
            <a:lvl9pPr marL="1467808">
              <a:defRPr sz="1200" baseline="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id-ID" noProof="0" dirty="0"/>
          </a:p>
        </p:txBody>
      </p:sp>
      <p:sp>
        <p:nvSpPr>
          <p:cNvPr id="6" name="Placeholder Foo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5" name="Placeholder Tanggal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0B4E16-3274-47F1-884F-23C5C950156A}" type="datetimeFigureOut">
              <a:rPr lang="id-ID" smtClean="0"/>
              <a:t>26/07/2018</a:t>
            </a:fld>
            <a:endParaRPr lang="id-ID"/>
          </a:p>
        </p:txBody>
      </p:sp>
      <p:sp>
        <p:nvSpPr>
          <p:cNvPr id="7" name="Placeholder Nomor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3565A8E-5DB9-4CEF-A094-66B7FC4511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142108" y="205978"/>
            <a:ext cx="6859785" cy="76557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id-ID" noProof="0" dirty="0"/>
          </a:p>
        </p:txBody>
      </p:sp>
      <p:grpSp>
        <p:nvGrpSpPr>
          <p:cNvPr id="160" name="garis" descr="Gambar garis"/>
          <p:cNvGrpSpPr/>
          <p:nvPr/>
        </p:nvGrpSpPr>
        <p:grpSpPr bwMode="invGray">
          <a:xfrm>
            <a:off x="1142108" y="1135856"/>
            <a:ext cx="7929246" cy="48006"/>
            <a:chOff x="1522413" y="1514475"/>
            <a:chExt cx="10569575" cy="64008"/>
          </a:xfrm>
        </p:grpSpPr>
        <p:sp>
          <p:nvSpPr>
            <p:cNvPr id="161" name="Bentuk bebas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2" name="Bentuk bebas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3" name="Bentuk bebas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4" name="Bentuk bebas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5" name="Bentuk bebas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6" name="Bentuk bebas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7" name="Bentuk bebas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8" name="Bentuk bebas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9" name="Bentuk bebas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0" name="Bentuk bebas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1" name="Bentuk bebas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2" name="Bentuk bebas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3" name="Bentuk bebas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4" name="Bentuk bebas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5" name="Bentuk bebas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6" name="Bentuk bebas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7" name="Bentuk bebas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8" name="Bentuk bebas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9" name="Bentuk bebas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0" name="Bentuk bebas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1" name="Bentuk bebas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2" name="Bentuk bebas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3" name="Bentuk bebas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4" name="Bentuk bebas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5" name="Bentuk bebas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6" name="Bentuk bebas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7" name="Bentuk bebas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8" name="Bentuk bebas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9" name="Bentuk bebas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0" name="Bentuk bebas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1" name="Bentuk bebas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2" name="Bentuk bebas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3" name="Bentuk bebas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4" name="Bentuk bebas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5" name="Bentuk bebas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6" name="Bentuk bebas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7" name="Bentuk bebas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8" name="Bentuk bebas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9" name="Bentuk bebas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0" name="Bentuk bebas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1" name="Bentuk bebas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2" name="Bentuk bebas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3" name="Bentuk bebas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4" name="Bentuk bebas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5" name="Bentuk bebas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6" name="Bentuk bebas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7" name="Bentuk bebas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8" name="Bentuk bebas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9" name="Bentuk bebas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0" name="Bentuk bebas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1" name="Bentuk bebas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2" name="Bentuk bebas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3" name="Bentuk bebas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4" name="Bentuk bebas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5" name="Bentuk bebas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6" name="Bentuk bebas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7" name="Bentuk bebas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8" name="Bentuk bebas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9" name="Bentuk bebas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0" name="Bentuk bebas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1" name="Bentuk bebas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2" name="Bentuk bebas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3" name="Bentuk bebas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4" name="Bentuk bebas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5" name="Bentuk bebas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6" name="Bentuk bebas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7" name="Bentuk bebas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8" name="Bentuk bebas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9" name="Bentuk bebas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0" name="Bentuk bebas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1" name="Bentuk bebas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2" name="Bentuk bebas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3" name="Bentuk bebas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4" name="Bentuk bebas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</p:grpSp>
      <p:sp>
        <p:nvSpPr>
          <p:cNvPr id="3" name="Placeholder Teks 2"/>
          <p:cNvSpPr>
            <a:spLocks noGrp="1"/>
          </p:cNvSpPr>
          <p:nvPr>
            <p:ph type="body" idx="1"/>
          </p:nvPr>
        </p:nvSpPr>
        <p:spPr>
          <a:xfrm>
            <a:off x="1142107" y="1428750"/>
            <a:ext cx="3313277" cy="5715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Placeholder Konten 3"/>
          <p:cNvSpPr>
            <a:spLocks noGrp="1"/>
          </p:cNvSpPr>
          <p:nvPr>
            <p:ph sz="half" idx="2"/>
          </p:nvPr>
        </p:nvSpPr>
        <p:spPr>
          <a:xfrm>
            <a:off x="1142107" y="2114550"/>
            <a:ext cx="3313277" cy="2514601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 marL="1467808">
              <a:defRPr sz="1200"/>
            </a:lvl6pPr>
            <a:lvl7pPr marL="1467808">
              <a:defRPr sz="1200" baseline="0"/>
            </a:lvl7pPr>
            <a:lvl8pPr marL="1467808">
              <a:defRPr sz="1200" baseline="0"/>
            </a:lvl8pPr>
            <a:lvl9pPr marL="1467808">
              <a:defRPr sz="1200" baseline="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id-ID" noProof="0" dirty="0"/>
          </a:p>
        </p:txBody>
      </p:sp>
      <p:sp>
        <p:nvSpPr>
          <p:cNvPr id="5" name="Placeholder Teks 4"/>
          <p:cNvSpPr>
            <a:spLocks noGrp="1"/>
          </p:cNvSpPr>
          <p:nvPr>
            <p:ph type="body" sz="quarter" idx="3"/>
          </p:nvPr>
        </p:nvSpPr>
        <p:spPr>
          <a:xfrm>
            <a:off x="4688616" y="1428750"/>
            <a:ext cx="3313277" cy="5715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8" name="Placeholder Foo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7" name="Placeholder Tanggal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0B4E16-3274-47F1-884F-23C5C950156A}" type="datetimeFigureOut">
              <a:rPr lang="id-ID" smtClean="0"/>
              <a:t>26/07/2018</a:t>
            </a:fld>
            <a:endParaRPr lang="id-ID"/>
          </a:p>
        </p:txBody>
      </p:sp>
      <p:sp>
        <p:nvSpPr>
          <p:cNvPr id="9" name="Placeholder Nomor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3565A8E-5DB9-4CEF-A094-66B7FC451110}" type="slidenum">
              <a:rPr lang="id-ID" smtClean="0"/>
              <a:t>‹#›</a:t>
            </a:fld>
            <a:endParaRPr lang="id-ID"/>
          </a:p>
        </p:txBody>
      </p:sp>
      <p:sp>
        <p:nvSpPr>
          <p:cNvPr id="85" name="Placeholder Konten 3"/>
          <p:cNvSpPr>
            <a:spLocks noGrp="1"/>
          </p:cNvSpPr>
          <p:nvPr>
            <p:ph sz="half" idx="13"/>
          </p:nvPr>
        </p:nvSpPr>
        <p:spPr>
          <a:xfrm>
            <a:off x="4688616" y="2114550"/>
            <a:ext cx="3313277" cy="2514601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 marL="1467808">
              <a:defRPr sz="1200"/>
            </a:lvl6pPr>
            <a:lvl7pPr marL="1467808">
              <a:defRPr sz="1200" baseline="0"/>
            </a:lvl7pPr>
            <a:lvl8pPr marL="1467808">
              <a:defRPr sz="1200" baseline="0"/>
            </a:lvl8pPr>
            <a:lvl9pPr marL="1467808">
              <a:defRPr sz="1200" baseline="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anya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id-ID" noProof="0" dirty="0"/>
          </a:p>
        </p:txBody>
      </p:sp>
      <p:grpSp>
        <p:nvGrpSpPr>
          <p:cNvPr id="156" name="garis" descr="Gambar garis"/>
          <p:cNvGrpSpPr/>
          <p:nvPr/>
        </p:nvGrpSpPr>
        <p:grpSpPr bwMode="invGray">
          <a:xfrm>
            <a:off x="1142108" y="1135856"/>
            <a:ext cx="7929246" cy="48006"/>
            <a:chOff x="1522413" y="1514475"/>
            <a:chExt cx="10569575" cy="64008"/>
          </a:xfrm>
        </p:grpSpPr>
        <p:sp>
          <p:nvSpPr>
            <p:cNvPr id="157" name="Bentuk bebas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58" name="Bentuk bebas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59" name="Bentuk bebas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0" name="Bentuk bebas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1" name="Bentuk bebas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2" name="Bentuk bebas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3" name="Bentuk bebas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4" name="Bentuk bebas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5" name="Bentuk bebas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6" name="Bentuk bebas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7" name="Bentuk bebas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8" name="Bentuk bebas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69" name="Bentuk bebas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0" name="Bentuk bebas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1" name="Bentuk bebas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2" name="Bentuk bebas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3" name="Bentuk bebas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4" name="Bentuk bebas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5" name="Bentuk bebas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6" name="Bentuk bebas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7" name="Bentuk bebas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8" name="Bentuk bebas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79" name="Bentuk bebas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0" name="Bentuk bebas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1" name="Bentuk bebas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2" name="Bentuk bebas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3" name="Bentuk bebas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4" name="Bentuk bebas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5" name="Bentuk bebas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6" name="Bentuk bebas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7" name="Bentuk bebas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8" name="Bentuk bebas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89" name="Bentuk bebas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0" name="Bentuk bebas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1" name="Bentuk bebas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2" name="Bentuk bebas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3" name="Bentuk bebas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4" name="Bentuk bebas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5" name="Bentuk bebas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6" name="Bentuk bebas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7" name="Bentuk bebas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8" name="Bentuk bebas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199" name="Bentuk bebas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0" name="Bentuk bebas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1" name="Bentuk bebas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2" name="Bentuk bebas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3" name="Bentuk bebas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4" name="Bentuk bebas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5" name="Bentuk bebas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6" name="Bentuk bebas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7" name="Bentuk bebas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8" name="Bentuk bebas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09" name="Bentuk bebas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0" name="Bentuk bebas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1" name="Bentuk bebas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2" name="Bentuk bebas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3" name="Bentuk bebas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4" name="Bentuk bebas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5" name="Bentuk bebas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6" name="Bentuk bebas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7" name="Bentuk bebas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8" name="Bentuk bebas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19" name="Bentuk bebas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0" name="Bentuk bebas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1" name="Bentuk bebas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2" name="Bentuk bebas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3" name="Bentuk bebas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4" name="Bentuk bebas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5" name="Bentuk bebas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6" name="Bentuk bebas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7" name="Bentuk bebas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8" name="Bentuk bebas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29" name="Bentuk bebas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  <p:sp>
          <p:nvSpPr>
            <p:cNvPr id="230" name="Bentuk bebas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d-ID" noProof="0" dirty="0">
                <a:ln>
                  <a:noFill/>
                </a:ln>
              </a:endParaRPr>
            </a:p>
          </p:txBody>
        </p:sp>
      </p:grpSp>
      <p:sp>
        <p:nvSpPr>
          <p:cNvPr id="4" name="Placeholder Foo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3" name="Placeholder Tanggal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0B4E16-3274-47F1-884F-23C5C950156A}" type="datetimeFigureOut">
              <a:rPr lang="id-ID" smtClean="0"/>
              <a:t>26/07/2018</a:t>
            </a:fld>
            <a:endParaRPr lang="id-ID"/>
          </a:p>
        </p:txBody>
      </p:sp>
      <p:sp>
        <p:nvSpPr>
          <p:cNvPr id="5" name="Placeholder Nomor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3565A8E-5DB9-4CEF-A094-66B7FC4511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Foo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2" name="Placeholder Tanggal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0B4E16-3274-47F1-884F-23C5C950156A}" type="datetimeFigureOut">
              <a:rPr lang="id-ID" smtClean="0"/>
              <a:t>26/07/2018</a:t>
            </a:fld>
            <a:endParaRPr lang="id-ID"/>
          </a:p>
        </p:txBody>
      </p:sp>
      <p:sp>
        <p:nvSpPr>
          <p:cNvPr id="4" name="Placeholder Nomor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3565A8E-5DB9-4CEF-A094-66B7FC4511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142108" y="205978"/>
            <a:ext cx="6859785" cy="765572"/>
          </a:xfrm>
        </p:spPr>
        <p:txBody>
          <a:bodyPr rtlCol="0" anchor="b">
            <a:noAutofit/>
          </a:bodyPr>
          <a:lstStyle>
            <a:lvl1pPr algn="l">
              <a:defRPr sz="2400" b="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id-ID" noProof="0" dirty="0"/>
          </a:p>
        </p:txBody>
      </p:sp>
      <p:sp>
        <p:nvSpPr>
          <p:cNvPr id="4" name="Placeholder Teks 3"/>
          <p:cNvSpPr>
            <a:spLocks noGrp="1"/>
          </p:cNvSpPr>
          <p:nvPr>
            <p:ph type="body" sz="half" idx="2"/>
          </p:nvPr>
        </p:nvSpPr>
        <p:spPr>
          <a:xfrm>
            <a:off x="1142107" y="2571750"/>
            <a:ext cx="2057936" cy="20574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3" name="Placeholder Konten 2"/>
          <p:cNvSpPr>
            <a:spLocks noGrp="1"/>
          </p:cNvSpPr>
          <p:nvPr>
            <p:ph idx="1"/>
          </p:nvPr>
        </p:nvSpPr>
        <p:spPr>
          <a:xfrm>
            <a:off x="3533436" y="1428750"/>
            <a:ext cx="4253068" cy="302895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id-ID" noProof="0" dirty="0"/>
          </a:p>
        </p:txBody>
      </p:sp>
      <p:grpSp>
        <p:nvGrpSpPr>
          <p:cNvPr id="615" name="bingkai" descr="Gambar kotak"/>
          <p:cNvGrpSpPr/>
          <p:nvPr/>
        </p:nvGrpSpPr>
        <p:grpSpPr bwMode="invGray">
          <a:xfrm>
            <a:off x="3314242" y="1223116"/>
            <a:ext cx="4719500" cy="3431914"/>
            <a:chOff x="4417839" y="1630821"/>
            <a:chExt cx="6291028" cy="4575885"/>
          </a:xfrm>
        </p:grpSpPr>
        <p:grpSp>
          <p:nvGrpSpPr>
            <p:cNvPr id="616" name="Gr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Bentuk bebas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Bentuk bebas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Bentuk bebas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Bentuk bebas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Bentuk bebas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Bentuk bebas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Bentuk bebas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Bentuk bebas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Bentuk bebas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Bentuk bebas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Bentuk bebas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Bentuk bebas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Bentuk bebas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Bentuk bebas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Bentuk bebas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Bentuk bebas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Bentuk bebas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Bentuk bebas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Bentuk bebas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Bentuk bebas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Bentuk bebas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Bentuk bebas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Bentuk bebas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Bentuk bebas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Bentuk bebas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Bentuk bebas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Bentuk bebas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Bentuk bebas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Bentuk bebas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Bentuk bebas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Bentuk bebas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Bentuk bebas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Bentuk bebas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Bentuk bebas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Bentuk bebas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Bentuk bebas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Bentuk bebas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Bentuk bebas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Bentuk bebas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Bentuk bebas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Bentuk bebas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Bentuk bebas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Bentuk bebas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Bentuk bebas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Bentuk bebas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Bentuk bebas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Bentuk bebas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Bentuk bebas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Bentuk bebas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Bentuk bebas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Bentuk bebas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Bentuk bebas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Bentuk bebas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Bentuk bebas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Bentuk bebas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Bentuk bebas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Bentuk bebas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Bentuk bebas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Bentuk bebas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Bentuk bebas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Bentuk bebas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Bentuk bebas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Bentuk bebas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Bentuk bebas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Bentuk bebas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Bentuk bebas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Bentuk bebas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Bentuk bebas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Bentuk bebas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Bentuk bebas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Bentuk bebas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Bentuk bebas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Bentuk bebas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Bentuk bebas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Bentuk bebas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Bentuk bebas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Bentuk bebas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Bentuk bebas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Bentuk bebas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Bentuk bebas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Bentuk bebas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Bentuk bebas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Bentuk bebas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Bentuk bebas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Bentuk bebas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Bentuk bebas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Bentuk bebas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Bentuk bebas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Bentuk bebas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Bentuk bebas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Bentuk bebas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Bentuk bebas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Bentuk bebas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Bentuk bebas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Bentuk bebas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Bentuk bebas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Bentuk bebas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Bentuk bebas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Bentuk bebas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Bentuk bebas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Bentuk bebas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Bentuk bebas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Bentuk bebas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Bentuk bebas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Bentuk bebas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Bentuk bebas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Bentuk bebas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Bentuk bebas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Bentuk bebas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Bentuk bebas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Bentuk bebas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Bentuk bebas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Bentuk bebas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Bentuk bebas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Bentuk bebas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Bentuk bebas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Bentuk bebas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Bentuk bebas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Bentuk bebas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Bentuk bebas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Bentuk bebas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Bentuk bebas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Bentuk bebas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Bentuk bebas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Bentuk bebas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Bentuk bebas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Bentuk bebas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Bentuk bebas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Bentuk bebas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Bentuk bebas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Bentuk bebas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Bentuk bebas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Bentuk bebas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Bentuk bebas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Bentuk bebas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Bentuk bebas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Bentuk bebas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Bentuk bebas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Bentuk bebas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Bentuk bebas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Bentuk bebas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Bentuk bebas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Bentuk bebas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Bentuk bebas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Bentuk bebas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Bentuk bebas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Bentuk bebas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Bentuk bebas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Bentuk bebas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Bentuk bebas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Bentuk bebas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Bentuk bebas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Bentuk bebas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Bentuk bebas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Bentuk bebas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Bentuk bebas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Bentuk bebas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Bentuk bebas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Bentuk bebas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Bentuk bebas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Bentuk bebas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Bentuk bebas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Bentuk bebas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Bentuk bebas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Bentuk bebas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Bentuk bebas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Bentuk bebas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Bentuk bebas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Bentuk bebas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Bentuk bebas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Bentuk bebas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Bentuk bebas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Bentuk bebas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Bentuk bebas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Bentuk bebas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Bentuk bebas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Bentuk bebas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Bentuk bebas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Bentuk bebas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Bentuk bebas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Bentuk bebas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Bentuk bebas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Bentuk bebas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Bentuk bebas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Bentuk bebas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Bentuk bebas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Bentuk bebas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Bentuk bebas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Bentuk bebas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Bentuk bebas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Bentuk bebas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Bentuk bebas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Bentuk bebas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Bentuk bebas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Bentuk bebas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Bentuk bebas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Bentuk bebas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Bentuk bebas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Bentuk bebas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Bentuk bebas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Bentuk bebas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Bentuk bebas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Bentuk bebas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Bentuk bebas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Bentuk bebas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Bentuk bebas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Bentuk bebas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Bentuk bebas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Bentuk bebas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Bentuk bebas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Bentuk bebas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Bentuk bebas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Bentuk bebas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Bentuk bebas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Bentuk bebas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Bentuk bebas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Bentuk bebas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Bentuk bebas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Bentuk bebas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Bentuk bebas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Bentuk bebas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Bentuk bebas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Bentuk bebas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Bentuk bebas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Bentuk bebas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Bentuk bebas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Bentuk bebas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Bentuk bebas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Bentuk bebas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Bentuk bebas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Bentuk bebas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Bentuk bebas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Bentuk bebas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Bentuk bebas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Bentuk bebas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Bentuk bebas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Bentuk bebas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Bentuk bebas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Bentuk bebas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Bentuk bebas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Bentuk bebas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Bentuk bebas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Bentuk bebas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Bentuk bebas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Bentuk bebas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Bentuk bebas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Bentuk bebas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Bentuk bebas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Bentuk bebas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Bentuk bebas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Bentuk bebas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Bentuk bebas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Bentuk bebas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Bentuk bebas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Bentuk bebas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Bentuk bebas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Bentuk bebas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Bentuk bebas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Bentuk bebas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Bentuk bebas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Bentuk bebas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Bentuk bebas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Bentuk bebas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Bentuk bebas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Bentuk bebas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Bentuk bebas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Bentuk bebas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Bentuk bebas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Bentuk bebas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Bentuk bebas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Bentuk bebas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Bentuk bebas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Bentuk bebas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Bentuk bebas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Bentuk bebas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Bentuk bebas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Bentuk bebas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Bentuk bebas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Bentuk bebas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Bentuk bebas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Bentuk bebas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Bentuk bebas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Bentuk bebas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Bentuk bebas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Bentuk bebas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Bentuk bebas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Bentuk bebas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Bentuk bebas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Bentuk bebas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Bentuk bebas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Bentuk bebas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Bentuk bebas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Bentuk bebas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Bentuk bebas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Bentuk bebas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Bentuk bebas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Placeholder Foo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5" name="Placeholder Tanggal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0B4E16-3274-47F1-884F-23C5C950156A}" type="datetimeFigureOut">
              <a:rPr lang="id-ID" smtClean="0"/>
              <a:t>26/07/2018</a:t>
            </a:fld>
            <a:endParaRPr lang="id-ID"/>
          </a:p>
        </p:txBody>
      </p:sp>
      <p:sp>
        <p:nvSpPr>
          <p:cNvPr id="7" name="Placeholder Nomor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3565A8E-5DB9-4CEF-A094-66B7FC4511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142108" y="205978"/>
            <a:ext cx="6859785" cy="765572"/>
          </a:xfrm>
        </p:spPr>
        <p:txBody>
          <a:bodyPr rtlCol="0" anchor="b">
            <a:noAutofit/>
          </a:bodyPr>
          <a:lstStyle>
            <a:lvl1pPr algn="l">
              <a:defRPr sz="2400" b="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id-ID" noProof="0" dirty="0"/>
          </a:p>
        </p:txBody>
      </p:sp>
      <p:sp>
        <p:nvSpPr>
          <p:cNvPr id="3" name="Placeholder Gambar 2" descr="Placeholder kosong untuk menambahkan gambar. Klik placeholder lalu pilih gambar yang ingin Anda tambahkan."/>
          <p:cNvSpPr>
            <a:spLocks noGrp="1"/>
          </p:cNvSpPr>
          <p:nvPr>
            <p:ph type="pic" idx="1"/>
          </p:nvPr>
        </p:nvSpPr>
        <p:spPr>
          <a:xfrm>
            <a:off x="1309719" y="1413233"/>
            <a:ext cx="4253068" cy="3031236"/>
          </a:xfrm>
          <a:solidFill>
            <a:schemeClr val="bg1"/>
          </a:solidFill>
        </p:spPr>
        <p:txBody>
          <a:bodyPr tIns="685891" rtlCol="0">
            <a:normAutofit/>
          </a:bodyPr>
          <a:lstStyle>
            <a:lvl1pPr marL="0" indent="0" algn="ctr">
              <a:buNone/>
              <a:defRPr sz="18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id-ID" noProof="0" dirty="0"/>
          </a:p>
        </p:txBody>
      </p:sp>
      <p:grpSp>
        <p:nvGrpSpPr>
          <p:cNvPr id="614" name="bingkai" descr="Gambar kotak"/>
          <p:cNvGrpSpPr/>
          <p:nvPr/>
        </p:nvGrpSpPr>
        <p:grpSpPr bwMode="invGray">
          <a:xfrm flipH="1">
            <a:off x="1085908" y="1223116"/>
            <a:ext cx="4719500" cy="3431914"/>
            <a:chOff x="4417839" y="1630821"/>
            <a:chExt cx="6291028" cy="4575885"/>
          </a:xfrm>
        </p:grpSpPr>
        <p:grpSp>
          <p:nvGrpSpPr>
            <p:cNvPr id="615" name="Gr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Bentuk bebas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Bentuk bebas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Bentuk bebas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Bentuk bebas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Bentuk bebas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Bentuk bebas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Bentuk bebas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Bentuk bebas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Bentuk bebas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Bentuk bebas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Bentuk bebas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Bentuk bebas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Bentuk bebas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Bentuk bebas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Bentuk bebas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Bentuk bebas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Bentuk bebas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Bentuk bebas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Bentuk bebas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Bentuk bebas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Bentuk bebas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Bentuk bebas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Bentuk bebas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Bentuk bebas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Bentuk bebas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Bentuk bebas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Bentuk bebas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Bentuk bebas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Bentuk bebas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Bentuk bebas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Bentuk bebas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Bentuk bebas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Bentuk bebas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Bentuk bebas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Bentuk bebas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Bentuk bebas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Bentuk bebas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Bentuk bebas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Bentuk bebas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Bentuk bebas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Bentuk bebas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Bentuk bebas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Bentuk bebas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Bentuk bebas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Bentuk bebas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Bentuk bebas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Bentuk bebas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Bentuk bebas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Bentuk bebas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Bentuk bebas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Bentuk bebas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Bentuk bebas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Bentuk bebas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Bentuk bebas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Bentuk bebas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Bentuk bebas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Bentuk bebas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Bentuk bebas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Bentuk bebas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Bentuk bebas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Bentuk bebas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Bentuk bebas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Bentuk bebas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Bentuk bebas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Bentuk bebas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Bentuk bebas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Bentuk bebas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Bentuk bebas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Bentuk bebas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Bentuk bebas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Bentuk bebas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Bentuk bebas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Bentuk bebas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Bentuk bebas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Bentuk bebas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Bentuk bebas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Bentuk bebas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Bentuk bebas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Bentuk bebas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Bentuk bebas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Bentuk bebas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Bentuk bebas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Bentuk bebas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Bentuk bebas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Bentuk bebas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Bentuk bebas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Bentuk bebas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Bentuk bebas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Bentuk bebas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Bentuk bebas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Bentuk bebas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Bentuk bebas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Bentuk bebas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Bentuk bebas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Bentuk bebas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Bentuk bebas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Bentuk bebas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Bentuk bebas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Bentuk bebas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Bentuk bebas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Bentuk bebas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Bentuk bebas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Bentuk bebas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Bentuk bebas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Bentuk bebas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Bentuk bebas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Bentuk bebas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Bentuk bebas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Bentuk bebas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Bentuk bebas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Bentuk bebas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Bentuk bebas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Bentuk bebas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Bentuk bebas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Bentuk bebas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Bentuk bebas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Bentuk bebas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Bentuk bebas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Bentuk bebas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Bentuk bebas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Bentuk bebas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Bentuk bebas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Bentuk bebas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Bentuk bebas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Bentuk bebas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Bentuk bebas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Bentuk bebas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Bentuk bebas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Bentuk bebas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Bentuk bebas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Bentuk bebas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Bentuk bebas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Bentuk bebas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Bentuk bebas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Bentuk bebas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Bentuk bebas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Bentuk bebas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Bentuk bebas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Bentuk bebas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Bentuk bebas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Bentuk bebas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Bentuk bebas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Bentuk bebas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Bentuk bebas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Bentuk bebas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Bentuk bebas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Bentuk bebas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Bentuk bebas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Bentuk bebas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Bentuk bebas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Bentuk bebas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Bentuk bebas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Bentuk bebas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Bentuk bebas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Bentuk bebas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Bentuk bebas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Bentuk bebas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Bentuk bebas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Bentuk bebas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Bentuk bebas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Bentuk bebas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Bentuk bebas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Bentuk bebas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Bentuk bebas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Bentuk bebas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Bentuk bebas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Bentuk bebas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Bentuk bebas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Bentuk bebas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Bentuk bebas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Bentuk bebas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Bentuk bebas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Bentuk bebas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Bentuk bebas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Bentuk bebas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Bentuk bebas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Bentuk bebas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Bentuk bebas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Bentuk bebas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Bentuk bebas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Bentuk bebas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Bentuk bebas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Bentuk bebas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Bentuk bebas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Bentuk bebas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Bentuk bebas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Bentuk bebas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Bentuk bebas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Bentuk bebas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Bentuk bebas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Bentuk bebas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Bentuk bebas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Bentuk bebas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Bentuk bebas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Bentuk bebas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Bentuk bebas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Bentuk bebas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Bentuk bebas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Bentuk bebas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Bentuk bebas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Bentuk bebas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Bentuk bebas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Bentuk bebas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Bentuk bebas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Bentuk bebas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Bentuk bebas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Bentuk bebas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Bentuk bebas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Bentuk bebas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Bentuk bebas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Bentuk bebas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Bentuk bebas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Bentuk bebas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Bentuk bebas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Bentuk bebas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Bentuk bebas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Bentuk bebas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Bentuk bebas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Bentuk bebas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Bentuk bebas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Bentuk bebas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Bentuk bebas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Bentuk bebas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Bentuk bebas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Bentuk bebas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Bentuk bebas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Bentuk bebas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Bentuk bebas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Bentuk bebas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Bentuk bebas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Bentuk bebas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Bentuk bebas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Bentuk bebas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Bentuk bebas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Bentuk bebas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Bentuk bebas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Bentuk bebas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Bentuk bebas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Bentuk bebas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Bentuk bebas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Bentuk bebas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Bentuk bebas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Bentuk bebas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Bentuk bebas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Bentuk bebas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Bentuk bebas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Bentuk bebas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Bentuk bebas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Bentuk bebas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Bentuk bebas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Bentuk bebas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Bentuk bebas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Bentuk bebas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Bentuk bebas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Bentuk bebas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Bentuk bebas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Bentuk bebas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Bentuk bebas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Bentuk bebas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Bentuk bebas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Bentuk bebas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Bentuk bebas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Bentuk bebas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Bentuk bebas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Bentuk bebas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Bentuk bebas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Bentuk bebas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Bentuk bebas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Bentuk bebas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Bentuk bebas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Bentuk bebas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Bentuk bebas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Bentuk bebas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Bentuk bebas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Bentuk bebas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Bentuk bebas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Bentuk bebas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Bentuk bebas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Bentuk bebas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Bentuk bebas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Bentuk bebas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Bentuk bebas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Bentuk bebas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Bentuk bebas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Bentuk bebas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Bentuk bebas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Bentuk bebas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Bentuk bebas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Bentuk bebas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Bentuk bebas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Bentuk bebas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Bentuk bebas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Bentuk bebas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Bentuk bebas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Bentuk bebas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Bentuk bebas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d-ID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Placeholder Teks 3"/>
          <p:cNvSpPr>
            <a:spLocks noGrp="1"/>
          </p:cNvSpPr>
          <p:nvPr>
            <p:ph type="body" sz="half" idx="2"/>
          </p:nvPr>
        </p:nvSpPr>
        <p:spPr>
          <a:xfrm>
            <a:off x="5931014" y="2558811"/>
            <a:ext cx="2057936" cy="20574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6" name="Placeholder Foo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5" name="Placeholder Tanggal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0B4E16-3274-47F1-884F-23C5C950156A}" type="datetimeFigureOut">
              <a:rPr lang="id-ID" smtClean="0"/>
              <a:t>26/07/2018</a:t>
            </a:fld>
            <a:endParaRPr lang="id-ID"/>
          </a:p>
        </p:txBody>
      </p:sp>
      <p:sp>
        <p:nvSpPr>
          <p:cNvPr id="7" name="Placeholder Nomor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3565A8E-5DB9-4CEF-A094-66B7FC4511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Judul 1"/>
          <p:cNvSpPr>
            <a:spLocks noGrp="1"/>
          </p:cNvSpPr>
          <p:nvPr>
            <p:ph type="title"/>
          </p:nvPr>
        </p:nvSpPr>
        <p:spPr>
          <a:xfrm>
            <a:off x="1142108" y="205978"/>
            <a:ext cx="6859785" cy="765572"/>
          </a:xfrm>
          <a:prstGeom prst="rect">
            <a:avLst/>
          </a:prstGeom>
        </p:spPr>
        <p:txBody>
          <a:bodyPr vert="horz" lIns="68589" tIns="34295" rIns="68589" bIns="34295" rtlCol="0" anchor="b">
            <a:normAutofit/>
          </a:bodyPr>
          <a:lstStyle/>
          <a:p>
            <a:pPr rtl="0"/>
            <a:r>
              <a:rPr lang="id-ID" noProof="0" dirty="0"/>
              <a:t>Klik untuk mengedit gaya judul Master</a:t>
            </a:r>
          </a:p>
        </p:txBody>
      </p:sp>
      <p:sp>
        <p:nvSpPr>
          <p:cNvPr id="3" name="Placeholder Teks 2"/>
          <p:cNvSpPr>
            <a:spLocks noGrp="1"/>
          </p:cNvSpPr>
          <p:nvPr>
            <p:ph type="body" idx="1"/>
          </p:nvPr>
        </p:nvSpPr>
        <p:spPr>
          <a:xfrm>
            <a:off x="1142108" y="1428750"/>
            <a:ext cx="6859786" cy="3200400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 rtl="0"/>
            <a:r>
              <a:rPr lang="id-ID" noProof="0" dirty="0"/>
              <a:t>Klik untuk mengedit gaya teks Master</a:t>
            </a:r>
          </a:p>
          <a:p>
            <a:pPr lvl="1" rtl="0"/>
            <a:r>
              <a:rPr lang="id-ID" noProof="0" dirty="0"/>
              <a:t>Tingkat kedua</a:t>
            </a:r>
          </a:p>
          <a:p>
            <a:pPr lvl="2" rtl="0"/>
            <a:r>
              <a:rPr lang="id-ID" noProof="0" dirty="0"/>
              <a:t>Tingkat ketiga</a:t>
            </a:r>
          </a:p>
          <a:p>
            <a:pPr lvl="3" rtl="0"/>
            <a:r>
              <a:rPr lang="id-ID" noProof="0" dirty="0"/>
              <a:t>Tingkat keempat</a:t>
            </a:r>
          </a:p>
          <a:p>
            <a:pPr lvl="4" rtl="0"/>
            <a:r>
              <a:rPr lang="id-ID" noProof="0" dirty="0"/>
              <a:t>Tingkat kelima</a:t>
            </a:r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3"/>
          </p:nvPr>
        </p:nvSpPr>
        <p:spPr>
          <a:xfrm>
            <a:off x="1142107" y="4800601"/>
            <a:ext cx="4744685" cy="207170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laceholder Tanggal 3"/>
          <p:cNvSpPr>
            <a:spLocks noGrp="1"/>
          </p:cNvSpPr>
          <p:nvPr>
            <p:ph type="dt" sz="half" idx="2"/>
          </p:nvPr>
        </p:nvSpPr>
        <p:spPr>
          <a:xfrm>
            <a:off x="6058287" y="4800601"/>
            <a:ext cx="933137" cy="207170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B4E16-3274-47F1-884F-23C5C950156A}" type="datetimeFigureOut">
              <a:rPr lang="id-ID" smtClean="0"/>
              <a:t>26/07/2018</a:t>
            </a:fld>
            <a:endParaRPr lang="id-ID"/>
          </a:p>
        </p:txBody>
      </p:sp>
      <p:sp>
        <p:nvSpPr>
          <p:cNvPr id="6" name="Placeholder Nomor Slide 5"/>
          <p:cNvSpPr>
            <a:spLocks noGrp="1"/>
          </p:cNvSpPr>
          <p:nvPr>
            <p:ph type="sldNum" sz="quarter" idx="4"/>
          </p:nvPr>
        </p:nvSpPr>
        <p:spPr>
          <a:xfrm>
            <a:off x="7144419" y="4800601"/>
            <a:ext cx="857475" cy="207170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5A8E-5DB9-4CEF-A094-66B7FC4511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67" indent="-205767" algn="l" defTabSz="685891" rtl="0" eaLnBrk="1" latinLnBrk="0" hangingPunct="1">
        <a:lnSpc>
          <a:spcPct val="90000"/>
        </a:lnSpc>
        <a:spcBef>
          <a:spcPts val="135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12" indent="-205767" algn="l" defTabSz="685891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03584" indent="-171473" algn="l" defTabSz="685891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75057" indent="-171473" algn="l" defTabSz="685891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6530" indent="-171473" algn="l" defTabSz="685891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118003" indent="-171473" algn="l" defTabSz="685891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476" indent="-171473" algn="l" defTabSz="685891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949" indent="-171473" algn="l" defTabSz="685891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422" indent="-171473" algn="l" defTabSz="685891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DETEKSI DINI STROKE MENGGUNAKAN ULTRASONOGRAPHY (USG)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TAZKIA AYU SAFITRI</a:t>
            </a:r>
          </a:p>
          <a:p>
            <a:r>
              <a:rPr lang="en-US" dirty="0" smtClean="0"/>
              <a:t>20160308003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026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STROKE?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167639"/>
              </p:ext>
            </p:extLst>
          </p:nvPr>
        </p:nvGraphicFramePr>
        <p:xfrm>
          <a:off x="179512" y="1275606"/>
          <a:ext cx="5989335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Asus\Desktop\Strok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31" y="1563638"/>
            <a:ext cx="2926269" cy="218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EFEK RADIOLOGI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Radiasi</a:t>
            </a:r>
            <a:endParaRPr lang="en-US" dirty="0" smtClean="0"/>
          </a:p>
          <a:p>
            <a:r>
              <a:rPr lang="en-US" dirty="0" err="1" smtClean="0"/>
              <a:t>Iritasi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endParaRPr lang="en-US" dirty="0"/>
          </a:p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pencernaan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60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 DETEKSI: ULTRASONOGRAPHY (USG)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C:\Users\Asus\Desktop\linear-ultrasound-probe-doppler-background-22243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9718"/>
            <a:ext cx="3888432" cy="286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esktop\Colord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9718"/>
            <a:ext cx="4021460" cy="262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2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EFEK USG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USG dianggap aman, karena energi mekanik yang berasal dari gelombang suara sebesar 20.000 Hertz dipakai secara menyebar. Hanya 0-1% gelombang suara dari pemeriksaan ini dihantarkan ke tubuh. Selain itu, tidak ada panas yang dihantarkan serta tidak ada sinar x yang dipancarkan mesin USG. Bahkan menurut Badan Kesehatan Dunia WHO (</a:t>
            </a:r>
            <a:r>
              <a:rPr lang="id-ID" i="1" dirty="0"/>
              <a:t>World Health Organization</a:t>
            </a:r>
            <a:r>
              <a:rPr lang="id-ID" dirty="0"/>
              <a:t>), gelombang suara ultra ini baru akan berakibat negatif kalau dipakai sampai 400 kali.</a:t>
            </a:r>
          </a:p>
        </p:txBody>
      </p:sp>
    </p:spTree>
    <p:extLst>
      <p:ext uri="{BB962C8B-B14F-4D97-AF65-F5344CB8AC3E}">
        <p14:creationId xmlns:p14="http://schemas.microsoft.com/office/powerpoint/2010/main" val="418361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C:\Users\Asus\Videos\Downloads\tenor (3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9622"/>
            <a:ext cx="4743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an tulis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6_TF02804846_TF02804846" id="{E43622D6-B3B8-4581-9537-238D0AE94BF5}" vid="{76EAB6C2-DEE2-43CF-981E-9F86685CC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</Template>
  <TotalTime>60</TotalTime>
  <Words>143</Words>
  <Application>Microsoft Office PowerPoint</Application>
  <PresentationFormat>On-screen Show (16:9)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Consolas</vt:lpstr>
      <vt:lpstr>Corbel</vt:lpstr>
      <vt:lpstr>Papan tulis 16 x 9</vt:lpstr>
      <vt:lpstr>DETEKSI DINI STROKE MENGGUNAKAN ULTRASONOGRAPHY (USG)</vt:lpstr>
      <vt:lpstr>STROKE?</vt:lpstr>
      <vt:lpstr>EFEK RADIOLOGI</vt:lpstr>
      <vt:lpstr>IDE DETEKSI: ULTRASONOGRAPHY (USG)</vt:lpstr>
      <vt:lpstr>EFEK USG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DETEKSI DINI STROKE MENGGUNAKAN ULTRASONOGRAPHY (USG)</dc:title>
  <dc:creator>Asus</dc:creator>
  <cp:lastModifiedBy>user</cp:lastModifiedBy>
  <cp:revision>7</cp:revision>
  <dcterms:created xsi:type="dcterms:W3CDTF">2018-07-16T05:17:44Z</dcterms:created>
  <dcterms:modified xsi:type="dcterms:W3CDTF">2018-07-25T21:56:02Z</dcterms:modified>
</cp:coreProperties>
</file>