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5C8-FE54-48FA-9184-5FF821593D37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3F69-FC7E-4864-A30D-B4EE78ED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6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5C8-FE54-48FA-9184-5FF821593D37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3F69-FC7E-4864-A30D-B4EE78ED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6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5C8-FE54-48FA-9184-5FF821593D37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3F69-FC7E-4864-A30D-B4EE78ED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8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5C8-FE54-48FA-9184-5FF821593D37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3F69-FC7E-4864-A30D-B4EE78ED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9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5C8-FE54-48FA-9184-5FF821593D37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3F69-FC7E-4864-A30D-B4EE78ED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8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5C8-FE54-48FA-9184-5FF821593D37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3F69-FC7E-4864-A30D-B4EE78ED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3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5C8-FE54-48FA-9184-5FF821593D37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3F69-FC7E-4864-A30D-B4EE78ED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3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5C8-FE54-48FA-9184-5FF821593D37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3F69-FC7E-4864-A30D-B4EE78ED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9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5C8-FE54-48FA-9184-5FF821593D37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3F69-FC7E-4864-A30D-B4EE78ED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5C8-FE54-48FA-9184-5FF821593D37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3F69-FC7E-4864-A30D-B4EE78ED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2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5C8-FE54-48FA-9184-5FF821593D37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3F69-FC7E-4864-A30D-B4EE78ED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825C8-FE54-48FA-9184-5FF821593D37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73F69-FC7E-4864-A30D-B4EE78ED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0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33738" y="4038600"/>
            <a:ext cx="5638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 err="1" smtClean="0">
                <a:solidFill>
                  <a:schemeClr val="bg1"/>
                </a:solidFill>
              </a:rPr>
              <a:t>Tugas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Terstruktur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</a:rPr>
              <a:t>(</a:t>
            </a:r>
            <a:r>
              <a:rPr lang="en-US" sz="2400" b="1" dirty="0" err="1" smtClean="0">
                <a:solidFill>
                  <a:schemeClr val="bg1"/>
                </a:solidFill>
              </a:rPr>
              <a:t>Pertemuan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ke-10)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4544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mikroba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genetika</a:t>
            </a:r>
            <a:endParaRPr lang="en-US" dirty="0" smtClean="0"/>
          </a:p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presentan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10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5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tanya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endParaRPr lang="en-US" dirty="0" smtClean="0"/>
          </a:p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: </a:t>
            </a:r>
            <a:r>
              <a:rPr lang="en-US" sz="3000" dirty="0" err="1" smtClean="0"/>
              <a:t>cara</a:t>
            </a:r>
            <a:r>
              <a:rPr lang="en-US" sz="3000" dirty="0" smtClean="0"/>
              <a:t> </a:t>
            </a:r>
            <a:r>
              <a:rPr lang="en-US" sz="3000" dirty="0" err="1" smtClean="0"/>
              <a:t>presentasi</a:t>
            </a:r>
            <a:r>
              <a:rPr lang="en-US" sz="3000" dirty="0" smtClean="0"/>
              <a:t>, </a:t>
            </a:r>
            <a:r>
              <a:rPr lang="en-US" sz="3000" dirty="0" err="1" smtClean="0"/>
              <a:t>cara</a:t>
            </a:r>
            <a:r>
              <a:rPr lang="en-US" sz="3000" dirty="0" smtClean="0"/>
              <a:t> </a:t>
            </a:r>
            <a:r>
              <a:rPr lang="en-US" sz="3000" dirty="0" err="1" smtClean="0"/>
              <a:t>menjawab</a:t>
            </a:r>
            <a:r>
              <a:rPr lang="en-US" sz="3000" dirty="0" smtClean="0"/>
              <a:t> </a:t>
            </a:r>
            <a:r>
              <a:rPr lang="en-US" sz="3000" dirty="0" err="1" smtClean="0"/>
              <a:t>pertanyaan</a:t>
            </a:r>
            <a:r>
              <a:rPr lang="en-US" sz="3000" dirty="0" smtClean="0"/>
              <a:t>, </a:t>
            </a:r>
            <a:r>
              <a:rPr lang="en-US" sz="3000" dirty="0" err="1" smtClean="0"/>
              <a:t>bahasa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digunakan</a:t>
            </a:r>
            <a:r>
              <a:rPr lang="en-US" sz="3000" dirty="0" smtClean="0"/>
              <a:t>, </a:t>
            </a:r>
            <a:r>
              <a:rPr lang="en-US" sz="3000" dirty="0" err="1" smtClean="0"/>
              <a:t>kesesuaian</a:t>
            </a:r>
            <a:r>
              <a:rPr lang="en-US" sz="3000" dirty="0" smtClean="0"/>
              <a:t> </a:t>
            </a:r>
            <a:r>
              <a:rPr lang="en-US" sz="3000" dirty="0" err="1" smtClean="0"/>
              <a:t>topik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slide </a:t>
            </a:r>
            <a:r>
              <a:rPr lang="en-US" sz="3000" dirty="0" err="1" smtClean="0"/>
              <a:t>presentasi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digunakan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75793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60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Henny Saraswati</cp:lastModifiedBy>
  <cp:revision>2</cp:revision>
  <dcterms:created xsi:type="dcterms:W3CDTF">2018-07-02T05:16:21Z</dcterms:created>
  <dcterms:modified xsi:type="dcterms:W3CDTF">2018-07-02T05:30:30Z</dcterms:modified>
</cp:coreProperties>
</file>