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0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7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6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0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0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3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4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2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1DBB-12C4-4E9F-A991-47F96F37E676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4F0E-559D-42EB-9495-F6C1AAB10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1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33738" y="40386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Tugas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Terstruktur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</a:rPr>
              <a:t> ke-8)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20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: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presentasi</a:t>
            </a:r>
            <a:r>
              <a:rPr lang="en-US" sz="2800" dirty="0" smtClean="0"/>
              <a:t>, slide </a:t>
            </a:r>
            <a:r>
              <a:rPr lang="en-US" sz="2800" dirty="0" err="1" smtClean="0"/>
              <a:t>presentasi</a:t>
            </a:r>
            <a:r>
              <a:rPr lang="en-US" sz="2800" dirty="0" smtClean="0"/>
              <a:t>,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,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, </a:t>
            </a:r>
            <a:r>
              <a:rPr lang="en-US" sz="2800" dirty="0" err="1" smtClean="0"/>
              <a:t>kesesuaian</a:t>
            </a:r>
            <a:r>
              <a:rPr lang="en-US" sz="2800" dirty="0" smtClean="0"/>
              <a:t> </a:t>
            </a:r>
            <a:r>
              <a:rPr lang="en-US" sz="2800" dirty="0" err="1" smtClean="0"/>
              <a:t>topik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069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2018-07-02T05:04:49Z</dcterms:created>
  <dcterms:modified xsi:type="dcterms:W3CDTF">2018-07-02T05:09:39Z</dcterms:modified>
</cp:coreProperties>
</file>