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46" autoAdjust="0"/>
  </p:normalViewPr>
  <p:slideViewPr>
    <p:cSldViewPr>
      <p:cViewPr>
        <p:scale>
          <a:sx n="75" d="100"/>
          <a:sy n="75" d="100"/>
        </p:scale>
        <p:origin x="-115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0ED1A-6044-47EF-BA0C-3C698B22C804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E07A5-8795-42FE-A5BD-D7405F8BD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3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Freedom from hunger and thirst. 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rasa </a:t>
            </a:r>
            <a:r>
              <a:rPr lang="en-US" dirty="0" err="1" smtClean="0"/>
              <a:t>lapar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, </a:t>
            </a:r>
            <a:r>
              <a:rPr lang="en-US" dirty="0" err="1" smtClean="0"/>
              <a:t>maksudnya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proporsional</a:t>
            </a:r>
            <a:r>
              <a:rPr lang="en-US" dirty="0" smtClean="0"/>
              <a:t>, </a:t>
            </a:r>
            <a:r>
              <a:rPr lang="en-US" dirty="0" err="1" smtClean="0"/>
              <a:t>hiegenis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</a:p>
          <a:p>
            <a:pPr marL="228600" indent="-228600">
              <a:buAutoNum type="arabicPeriod"/>
            </a:pPr>
            <a:r>
              <a:rPr lang="en-US" dirty="0" smtClean="0"/>
              <a:t>Freedom from thermal and physical discomfort. 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kepanasan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nyamanan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</a:p>
          <a:p>
            <a:pPr marL="228600" indent="-228600">
              <a:buAutoNum type="arabicPeriod"/>
            </a:pPr>
            <a:r>
              <a:rPr lang="en-US" dirty="0" smtClean="0"/>
              <a:t>Freedom from injury, disease and pain. 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,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rasa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,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, </a:t>
            </a:r>
            <a:r>
              <a:rPr lang="en-US" dirty="0" err="1" smtClean="0"/>
              <a:t>diagnosa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peliharaan</a:t>
            </a:r>
            <a:r>
              <a:rPr lang="en-US" dirty="0" smtClean="0"/>
              <a:t> </a:t>
            </a:r>
          </a:p>
          <a:p>
            <a:pPr marL="228600" indent="-228600">
              <a:buAutoNum type="arabicPeriod"/>
            </a:pPr>
            <a:r>
              <a:rPr lang="en-US" dirty="0" smtClean="0"/>
              <a:t>Freedom to express most normal pattern of behavior. 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mengekspresikan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norml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kandang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, 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(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sejenis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. </a:t>
            </a:r>
          </a:p>
          <a:p>
            <a:pPr marL="228600" indent="-228600">
              <a:buAutoNum type="arabicPeriod"/>
            </a:pPr>
            <a:r>
              <a:rPr lang="en-US" dirty="0" smtClean="0"/>
              <a:t>Freedom from fear and </a:t>
            </a:r>
            <a:r>
              <a:rPr lang="en-US" dirty="0" err="1" smtClean="0"/>
              <a:t>distresss</a:t>
            </a:r>
            <a:r>
              <a:rPr lang="en-US" dirty="0" smtClean="0"/>
              <a:t>. 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rasa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penderitaan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peliharaan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rasa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stress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predator.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07A5-8795-42FE-A5BD-D7405F8BDD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22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3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6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3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5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4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5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2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7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2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7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B4A8E-B0A0-468B-9268-EDF2D0040E1D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149600" y="3810000"/>
            <a:ext cx="57912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800" b="1" dirty="0" err="1" smtClean="0">
                <a:solidFill>
                  <a:schemeClr val="bg1"/>
                </a:solidFill>
              </a:rPr>
              <a:t>Pemeliharaan</a:t>
            </a:r>
            <a:r>
              <a:rPr lang="en-US" sz="3800" b="1" dirty="0" smtClean="0">
                <a:solidFill>
                  <a:schemeClr val="bg1"/>
                </a:solidFill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</a:rPr>
              <a:t>Hewan</a:t>
            </a:r>
            <a:r>
              <a:rPr lang="en-US" sz="3800" b="1" dirty="0" smtClean="0">
                <a:solidFill>
                  <a:schemeClr val="bg1"/>
                </a:solidFill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</a:rPr>
              <a:t>Uji</a:t>
            </a:r>
            <a:endParaRPr lang="en-US" sz="3800" b="1" dirty="0" smtClean="0">
              <a:solidFill>
                <a:schemeClr val="bg1"/>
              </a:solidFill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886200" y="475869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err="1" smtClean="0">
                <a:solidFill>
                  <a:schemeClr val="bg1"/>
                </a:solidFill>
              </a:rPr>
              <a:t>Febriana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Dwi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Wahyuni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467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143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5091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763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dijaga</a:t>
            </a:r>
            <a:r>
              <a:rPr lang="en-US" dirty="0"/>
              <a:t> </a:t>
            </a:r>
            <a:r>
              <a:rPr lang="en-US" dirty="0" err="1"/>
              <a:t>hak-haknya</a:t>
            </a:r>
            <a:r>
              <a:rPr lang="en-US" dirty="0"/>
              <a:t>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Animal Welfare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five of freedom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721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Freedom </a:t>
            </a:r>
            <a:r>
              <a:rPr lang="en-US" sz="2800" dirty="0"/>
              <a:t>from hunger and thirst. 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Freedom </a:t>
            </a:r>
            <a:r>
              <a:rPr lang="en-US" sz="2800" dirty="0"/>
              <a:t>from thermal and physical discomfort. 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Freedom </a:t>
            </a:r>
            <a:r>
              <a:rPr lang="en-US" sz="2800" dirty="0"/>
              <a:t>from injury, disease and pain. 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Freedom </a:t>
            </a:r>
            <a:r>
              <a:rPr lang="en-US" sz="2800" dirty="0"/>
              <a:t>to express most normal pattern of behavior</a:t>
            </a:r>
            <a:r>
              <a:rPr lang="en-US" sz="2800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Freedom </a:t>
            </a:r>
            <a:r>
              <a:rPr lang="en-US" sz="2800" dirty="0"/>
              <a:t>from fear and </a:t>
            </a:r>
            <a:r>
              <a:rPr lang="en-US" sz="2800" dirty="0" err="1"/>
              <a:t>distresss</a:t>
            </a:r>
            <a:r>
              <a:rPr lang="en-US" sz="2800" dirty="0"/>
              <a:t>. 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663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dasarnya</a:t>
            </a:r>
            <a:r>
              <a:rPr lang="en-US" sz="2600" dirty="0" smtClean="0"/>
              <a:t> </a:t>
            </a:r>
            <a:r>
              <a:rPr lang="en-US" sz="2600" dirty="0" err="1" smtClean="0"/>
              <a:t>pengelolaan</a:t>
            </a:r>
            <a:r>
              <a:rPr lang="en-US" sz="2600" dirty="0" smtClean="0"/>
              <a:t> </a:t>
            </a:r>
            <a:r>
              <a:rPr lang="en-US" sz="2600" dirty="0" err="1" smtClean="0"/>
              <a:t>hewan</a:t>
            </a:r>
            <a:r>
              <a:rPr lang="en-US" sz="2600" dirty="0" smtClean="0"/>
              <a:t> </a:t>
            </a:r>
            <a:r>
              <a:rPr lang="en-US" sz="2600" dirty="0" err="1" smtClean="0"/>
              <a:t>coba</a:t>
            </a:r>
            <a:r>
              <a:rPr lang="en-US" sz="2600" dirty="0" smtClean="0"/>
              <a:t> </a:t>
            </a:r>
            <a:r>
              <a:rPr lang="en-US" sz="2600" dirty="0" err="1" smtClean="0"/>
              <a:t>dititikberatkan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Kondisi</a:t>
            </a:r>
            <a:r>
              <a:rPr lang="en-US" sz="2600" dirty="0" smtClean="0"/>
              <a:t> </a:t>
            </a:r>
            <a:r>
              <a:rPr lang="en-US" sz="2600" dirty="0" err="1" smtClean="0"/>
              <a:t>bangunan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Sanitasi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Tersedianya</a:t>
            </a:r>
            <a:r>
              <a:rPr lang="en-US" sz="2600" dirty="0" smtClean="0"/>
              <a:t> </a:t>
            </a:r>
            <a:r>
              <a:rPr lang="en-US" sz="2600" dirty="0" err="1" smtClean="0"/>
              <a:t>makanan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Kebutuhan</a:t>
            </a:r>
            <a:r>
              <a:rPr lang="en-US" sz="2600" dirty="0" smtClean="0"/>
              <a:t> air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Sirkulasi</a:t>
            </a:r>
            <a:r>
              <a:rPr lang="en-US" sz="2600" dirty="0" smtClean="0"/>
              <a:t> </a:t>
            </a:r>
            <a:r>
              <a:rPr lang="en-US" sz="2600" dirty="0" err="1" smtClean="0"/>
              <a:t>udara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Penerangan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Kelembaban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temperatur</a:t>
            </a:r>
            <a:r>
              <a:rPr lang="en-US" sz="2600" dirty="0" smtClean="0"/>
              <a:t> </a:t>
            </a:r>
            <a:r>
              <a:rPr lang="en-US" sz="2600" dirty="0" err="1" smtClean="0"/>
              <a:t>ruangan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Keamanan</a:t>
            </a:r>
            <a:r>
              <a:rPr lang="en-US" sz="26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Training/</a:t>
            </a:r>
            <a:r>
              <a:rPr lang="en-US" sz="2600" dirty="0" err="1" smtClean="0"/>
              <a:t>kursus</a:t>
            </a:r>
            <a:r>
              <a:rPr lang="en-US" sz="2600" dirty="0" smtClean="0"/>
              <a:t> </a:t>
            </a:r>
            <a:r>
              <a:rPr lang="en-US" sz="2600" dirty="0" err="1" smtClean="0"/>
              <a:t>bagi</a:t>
            </a:r>
            <a:r>
              <a:rPr lang="en-US" sz="2600" dirty="0" smtClean="0"/>
              <a:t> </a:t>
            </a:r>
            <a:r>
              <a:rPr lang="en-US" sz="2600" dirty="0" err="1" smtClean="0"/>
              <a:t>personil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89148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301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Kemampuan Akhir yang Diharapkan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ismail - [2010]</cp:lastModifiedBy>
  <cp:revision>29</cp:revision>
  <dcterms:created xsi:type="dcterms:W3CDTF">2017-07-19T02:39:53Z</dcterms:created>
  <dcterms:modified xsi:type="dcterms:W3CDTF">2019-06-17T02:22:01Z</dcterms:modified>
</cp:coreProperties>
</file>