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>
      <p:cViewPr>
        <p:scale>
          <a:sx n="75" d="100"/>
          <a:sy n="75" d="100"/>
        </p:scale>
        <p:origin x="-115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49600" y="3810000"/>
            <a:ext cx="5791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800" b="1" dirty="0" smtClean="0">
                <a:solidFill>
                  <a:schemeClr val="bg1"/>
                </a:solidFill>
              </a:rPr>
              <a:t>TUGAS TERSTRUKTUR</a:t>
            </a:r>
            <a:endParaRPr lang="en-US" sz="3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016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9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0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91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Kemampuan Akhir yang Diharapkan</vt:lpstr>
      <vt:lpstr>Tugas 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30</cp:revision>
  <dcterms:created xsi:type="dcterms:W3CDTF">2017-07-19T02:39:53Z</dcterms:created>
  <dcterms:modified xsi:type="dcterms:W3CDTF">2019-07-16T22:48:20Z</dcterms:modified>
</cp:coreProperties>
</file>