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58" r:id="rId5"/>
    <p:sldId id="263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6" autoAdjust="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49600" y="3600271"/>
            <a:ext cx="5791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bg1"/>
                </a:solidFill>
              </a:rPr>
              <a:t>Euthanasia </a:t>
            </a:r>
            <a:r>
              <a:rPr lang="en-US" sz="3600" b="1" dirty="0" err="1" smtClean="0">
                <a:solidFill>
                  <a:schemeClr val="bg1"/>
                </a:solidFill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Hewan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Percobaan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</a:rPr>
              <a:t>Febriana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Dwi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Wahyuni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euthanasia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Euthanasia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Istilah</a:t>
            </a:r>
            <a:r>
              <a:rPr lang="en-US" dirty="0"/>
              <a:t> Euthanasia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etimologis</a:t>
            </a:r>
            <a:r>
              <a:rPr lang="en-US" dirty="0"/>
              <a:t>,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 err="1"/>
              <a:t>eu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thanatos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“</a:t>
            </a:r>
            <a:r>
              <a:rPr lang="en-US" dirty="0" err="1">
                <a:solidFill>
                  <a:srgbClr val="FF0000"/>
                </a:solidFill>
              </a:rPr>
              <a:t>mati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baik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>
                <a:solidFill>
                  <a:srgbClr val="FF0000"/>
                </a:solidFill>
              </a:rPr>
              <a:t>mati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keadaan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senang</a:t>
            </a:r>
            <a:r>
              <a:rPr lang="en-US" dirty="0" smtClean="0"/>
              <a:t>”</a:t>
            </a:r>
          </a:p>
          <a:p>
            <a:r>
              <a:rPr lang="en-US" dirty="0"/>
              <a:t>Euthanasia </a:t>
            </a:r>
            <a:r>
              <a:rPr lang="en-US" dirty="0" err="1"/>
              <a:t>dalam</a:t>
            </a:r>
            <a:r>
              <a:rPr lang="en-US" dirty="0"/>
              <a:t> Oxford English Dictionary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kematian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tersembuhkan</a:t>
            </a:r>
            <a:r>
              <a:rPr lang="en-US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59518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Indonesia </a:t>
            </a:r>
            <a:r>
              <a:rPr lang="en-US" dirty="0" err="1"/>
              <a:t>menggunakan</a:t>
            </a:r>
            <a:r>
              <a:rPr lang="en-US" dirty="0"/>
              <a:t> Euthanasia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Berpindahnya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baka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&amp;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, </a:t>
            </a:r>
            <a:r>
              <a:rPr lang="en-US" dirty="0" err="1"/>
              <a:t>diringankan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penenang</a:t>
            </a:r>
            <a:r>
              <a:rPr lang="en-US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/>
              <a:t>penderitaan</a:t>
            </a:r>
            <a:r>
              <a:rPr lang="en-US" dirty="0"/>
              <a:t> &amp;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Euthanasia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 smtClean="0"/>
              <a:t>Franson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euthanasia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fisik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kimia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8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63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 smtClean="0"/>
          </a:p>
          <a:p>
            <a:pPr marL="685800">
              <a:buFont typeface="+mj-lt"/>
              <a:buAutoNum type="arabicPeriod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euthanasia</a:t>
            </a:r>
          </a:p>
          <a:p>
            <a:pPr marL="685800">
              <a:buFont typeface="+mj-lt"/>
              <a:buAutoNum type="arabicPeriod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euthanasia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endParaRPr lang="en-US" dirty="0" smtClean="0"/>
          </a:p>
          <a:p>
            <a:pPr marL="68580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euthanasia,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455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69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239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Kemampuan Akhir yang Diharapkan</vt:lpstr>
      <vt:lpstr>Istilah Euthanasia</vt:lpstr>
      <vt:lpstr>PowerPoint Presentation</vt:lpstr>
      <vt:lpstr>Metode Euthanasia</vt:lpstr>
      <vt:lpstr>Tugas 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ismail - [2010]</cp:lastModifiedBy>
  <cp:revision>36</cp:revision>
  <dcterms:created xsi:type="dcterms:W3CDTF">2017-07-19T02:39:53Z</dcterms:created>
  <dcterms:modified xsi:type="dcterms:W3CDTF">2019-07-16T22:50:44Z</dcterms:modified>
</cp:coreProperties>
</file>