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ED1A-6044-47EF-BA0C-3C698B22C80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07A5-8795-42FE-A5BD-D7405F8BD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3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6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2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2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7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4A8E-B0A0-468B-9268-EDF2D0040E1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Tersrtuktur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Ke-4)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err="1" smtClean="0">
                <a:solidFill>
                  <a:schemeClr val="bg1"/>
                </a:solidFill>
              </a:rPr>
              <a:t>Febriana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Dwi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Wahyuni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4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14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bioassay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091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3763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smtClean="0"/>
              <a:t>review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bioassay</a:t>
            </a:r>
            <a:endParaRPr lang="en-US" dirty="0" smtClean="0"/>
          </a:p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e-book </a:t>
            </a:r>
            <a:r>
              <a:rPr lang="en-US" dirty="0" err="1" smtClean="0"/>
              <a:t>dan</a:t>
            </a:r>
            <a:r>
              <a:rPr lang="en-US" dirty="0" smtClean="0"/>
              <a:t> website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72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teman-teman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63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93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Kemampuan Akhir yang Diharapkan</vt:lpstr>
      <vt:lpstr>Tugas 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ismail - [2010]</cp:lastModifiedBy>
  <cp:revision>5</cp:revision>
  <dcterms:created xsi:type="dcterms:W3CDTF">2017-07-19T02:39:53Z</dcterms:created>
  <dcterms:modified xsi:type="dcterms:W3CDTF">2019-04-08T08:45:51Z</dcterms:modified>
</cp:coreProperties>
</file>