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6" r:id="rId2"/>
    <p:sldId id="257" r:id="rId3"/>
    <p:sldId id="263" r:id="rId4"/>
    <p:sldId id="261" r:id="rId5"/>
    <p:sldId id="262" r:id="rId6"/>
    <p:sldId id="258" r:id="rId7"/>
    <p:sldId id="259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/>
    <p:restoredTop sz="94615"/>
  </p:normalViewPr>
  <p:slideViewPr>
    <p:cSldViewPr snapToGrid="0" snapToObjects="1">
      <p:cViewPr>
        <p:scale>
          <a:sx n="50" d="100"/>
          <a:sy n="50" d="100"/>
        </p:scale>
        <p:origin x="-138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5/17/2019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311651" y="4087743"/>
            <a:ext cx="751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REVIEW JURNAL 3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98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5112B1DD-CB54-1247-9B7B-D8E59724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81" y="484632"/>
            <a:ext cx="7595615" cy="5888736"/>
          </a:xfrm>
        </p:spPr>
      </p:pic>
    </p:spTree>
    <p:extLst>
      <p:ext uri="{BB962C8B-B14F-4D97-AF65-F5344CB8AC3E}">
        <p14:creationId xmlns:p14="http://schemas.microsoft.com/office/powerpoint/2010/main" val="54004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ABE5F-D69A-EE4A-9BA6-A25F0C0F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10903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DNA SELF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281F09-0D53-2F43-B4CD-27D08E90D1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999" y="806432"/>
            <a:ext cx="6882269" cy="45939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D850E-5654-C349-AA0A-17350CDF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0" y="1593669"/>
            <a:ext cx="3544034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Self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ekstraseluler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berdekomposisi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Self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keturunannya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CFC42DC-2C46-47C4-BC61-530557385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4B91A37-AA1F-4966-8ACF-93023547D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7B17AC5-0931-432F-9A4A-DDCFAA010A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38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7416D-500C-6545-97D3-DAE386F2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17BF26B-73C9-8641-A375-2AE53987E94D}"/>
              </a:ext>
            </a:extLst>
          </p:cNvPr>
          <p:cNvSpPr/>
          <p:nvPr/>
        </p:nvSpPr>
        <p:spPr>
          <a:xfrm>
            <a:off x="2076993" y="1920240"/>
            <a:ext cx="7694023" cy="138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inhibitor DNA-Self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mikroorganisme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521C54B-FCBE-1E44-B30D-5C3E221D2822}"/>
              </a:ext>
            </a:extLst>
          </p:cNvPr>
          <p:cNvSpPr/>
          <p:nvPr/>
        </p:nvSpPr>
        <p:spPr>
          <a:xfrm>
            <a:off x="1435608" y="3483866"/>
            <a:ext cx="6793993" cy="1332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SELF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13634C9-126E-C94F-9C66-6BEEABD6BF00}"/>
              </a:ext>
            </a:extLst>
          </p:cNvPr>
          <p:cNvSpPr/>
          <p:nvPr/>
        </p:nvSpPr>
        <p:spPr>
          <a:xfrm>
            <a:off x="2788918" y="4995240"/>
            <a:ext cx="6982098" cy="1332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Self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berdampingan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99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EA404-E062-294D-ADE5-9BF409CD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45146363-BE1E-484A-A3D1-5BCFFF2837C6}"/>
              </a:ext>
            </a:extLst>
          </p:cNvPr>
          <p:cNvSpPr/>
          <p:nvPr/>
        </p:nvSpPr>
        <p:spPr>
          <a:xfrm>
            <a:off x="901337" y="2093976"/>
            <a:ext cx="3775166" cy="975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DNA Self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457678-4C73-5241-9DFF-E8DCC495DFFE}"/>
              </a:ext>
            </a:extLst>
          </p:cNvPr>
          <p:cNvPicPr/>
          <p:nvPr/>
        </p:nvPicPr>
        <p:blipFill rotWithShape="1">
          <a:blip r:embed="rId3"/>
          <a:srcRect t="27970"/>
          <a:stretch/>
        </p:blipFill>
        <p:spPr bwMode="auto">
          <a:xfrm>
            <a:off x="1105852" y="2965813"/>
            <a:ext cx="3366135" cy="232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46653644-DCEC-8841-8757-753466B45BA7}"/>
              </a:ext>
            </a:extLst>
          </p:cNvPr>
          <p:cNvSpPr/>
          <p:nvPr/>
        </p:nvSpPr>
        <p:spPr>
          <a:xfrm>
            <a:off x="4754880" y="2369330"/>
            <a:ext cx="757646" cy="4250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AE599C0-63C8-9341-8A45-F5C5A64BC03F}"/>
              </a:ext>
            </a:extLst>
          </p:cNvPr>
          <p:cNvSpPr/>
          <p:nvPr/>
        </p:nvSpPr>
        <p:spPr>
          <a:xfrm>
            <a:off x="5564777" y="2116564"/>
            <a:ext cx="3108959" cy="975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ISOLASI DARI SOIL SAMPEL.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xmlns="" id="{CD7C4A15-92FD-D04C-A734-922CF13D263D}"/>
              </a:ext>
            </a:extLst>
          </p:cNvPr>
          <p:cNvSpPr/>
          <p:nvPr/>
        </p:nvSpPr>
        <p:spPr>
          <a:xfrm rot="19308392">
            <a:off x="9013371" y="2265233"/>
            <a:ext cx="979716" cy="1962041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A93F07D-495C-3941-96E8-689DB8A28A33}"/>
              </a:ext>
            </a:extLst>
          </p:cNvPr>
          <p:cNvSpPr/>
          <p:nvPr/>
        </p:nvSpPr>
        <p:spPr>
          <a:xfrm>
            <a:off x="7341326" y="4127863"/>
            <a:ext cx="3239588" cy="1469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PENGUJIAN DENGAN </a:t>
            </a:r>
          </a:p>
          <a:p>
            <a:pPr algn="ctr"/>
            <a:r>
              <a:rPr lang="en-US" sz="2000" dirty="0"/>
              <a:t>BIOASSAY </a:t>
            </a:r>
          </a:p>
        </p:txBody>
      </p:sp>
    </p:spTree>
    <p:extLst>
      <p:ext uri="{BB962C8B-B14F-4D97-AF65-F5344CB8AC3E}">
        <p14:creationId xmlns:p14="http://schemas.microsoft.com/office/powerpoint/2010/main" val="381247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F490F-F852-8D4A-B165-ACA94C09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772324" cy="9914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/>
              <a:t>Pengujian</a:t>
            </a:r>
            <a:r>
              <a:rPr lang="en-US" sz="6000" dirty="0"/>
              <a:t> </a:t>
            </a:r>
            <a:r>
              <a:rPr lang="en-US" sz="6000" dirty="0" err="1"/>
              <a:t>terhadap</a:t>
            </a:r>
            <a:r>
              <a:rPr lang="en-US" sz="6000" dirty="0"/>
              <a:t> </a:t>
            </a:r>
            <a:r>
              <a:rPr lang="en-US" sz="6000" dirty="0" err="1"/>
              <a:t>jamur</a:t>
            </a:r>
            <a:r>
              <a:rPr lang="en-US" sz="6000" dirty="0"/>
              <a:t> </a:t>
            </a:r>
            <a:r>
              <a:rPr lang="en-US" sz="6000" dirty="0" err="1"/>
              <a:t>infeksius</a:t>
            </a:r>
            <a:endParaRPr lang="en-US" sz="60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6E29FEC-C3B9-C342-B5D7-B7C07103FB36}"/>
              </a:ext>
            </a:extLst>
          </p:cNvPr>
          <p:cNvSpPr/>
          <p:nvPr/>
        </p:nvSpPr>
        <p:spPr>
          <a:xfrm>
            <a:off x="705394" y="1606731"/>
            <a:ext cx="10136777" cy="5146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/>
              <a:t>1. </a:t>
            </a:r>
            <a:r>
              <a:rPr lang="id-ID" dirty="0" err="1"/>
              <a:t>Trichoderma</a:t>
            </a:r>
            <a:r>
              <a:rPr lang="en-US" dirty="0"/>
              <a:t>  </a:t>
            </a:r>
            <a:r>
              <a:rPr lang="en-US" dirty="0" err="1"/>
              <a:t>Harzianus</a:t>
            </a:r>
            <a:r>
              <a:rPr lang="en-US" dirty="0"/>
              <a:t> </a:t>
            </a:r>
            <a:r>
              <a:rPr lang="id-ID" dirty="0"/>
              <a:t>digunakan sebagai jamur target dalam </a:t>
            </a:r>
            <a:r>
              <a:rPr lang="id-ID" dirty="0" err="1"/>
              <a:t>bioassay</a:t>
            </a:r>
            <a:r>
              <a:rPr lang="id-ID" dirty="0"/>
              <a:t> pada perkecambahan spora. Spora jamur diproduksi oleh kultur murni pada agar kentang dekstrosa (PDA).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2. </a:t>
            </a:r>
            <a:r>
              <a:rPr lang="id-ID" dirty="0"/>
              <a:t>Spora diencerkan dengan konsentrasi 1 × 106 ml − 1. Perawatan termasuk </a:t>
            </a:r>
            <a:r>
              <a:rPr lang="id-ID" dirty="0" err="1"/>
              <a:t>self</a:t>
            </a:r>
            <a:r>
              <a:rPr lang="id-ID" dirty="0"/>
              <a:t>-DNA ekstraseluler (8, 80 dan 800 </a:t>
            </a:r>
            <a:r>
              <a:rPr lang="id-ID" dirty="0" err="1"/>
              <a:t>μg</a:t>
            </a:r>
            <a:r>
              <a:rPr lang="id-ID" dirty="0"/>
              <a:t> ml − 1) dan DNA </a:t>
            </a:r>
            <a:r>
              <a:rPr lang="id-ID" dirty="0" err="1"/>
              <a:t>heterolog</a:t>
            </a:r>
            <a:r>
              <a:rPr lang="id-ID" dirty="0"/>
              <a:t> (800 </a:t>
            </a:r>
            <a:r>
              <a:rPr lang="id-ID" dirty="0" err="1"/>
              <a:t>μg</a:t>
            </a:r>
            <a:r>
              <a:rPr lang="id-ID" dirty="0"/>
              <a:t> ml − 1),dengan tiga ulangan untuk setiap perawatan.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3. </a:t>
            </a:r>
            <a:r>
              <a:rPr lang="id-ID" dirty="0" err="1"/>
              <a:t>Bioassay</a:t>
            </a:r>
            <a:r>
              <a:rPr lang="id-ID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mencampurkan</a:t>
            </a:r>
            <a:r>
              <a:rPr lang="en-US" dirty="0"/>
              <a:t> DNA Self </a:t>
            </a:r>
            <a:r>
              <a:rPr lang="en-US" dirty="0" err="1"/>
              <a:t>pada</a:t>
            </a:r>
            <a:r>
              <a:rPr lang="en-US" dirty="0"/>
              <a:t> medium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ditumbuhkan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4.</a:t>
            </a:r>
            <a:r>
              <a:rPr lang="id-ID" dirty="0"/>
              <a:t> Perkecambahan spora dan pemanjangan tabung </a:t>
            </a:r>
            <a:r>
              <a:rPr lang="en-US" dirty="0"/>
              <a:t>c</a:t>
            </a:r>
            <a:r>
              <a:rPr lang="id-ID" dirty="0" err="1"/>
              <a:t>onidia</a:t>
            </a:r>
            <a:r>
              <a:rPr lang="id-ID" dirty="0"/>
              <a:t> dinilai dengan analisis spektrofotometri dan mikroskop optik setelah 20 jam inkubasi pada 24 °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6B7C9-888A-4F47-848E-78551B3D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863456"/>
            <a:ext cx="10058400" cy="847779"/>
          </a:xfrm>
        </p:spPr>
        <p:txBody>
          <a:bodyPr>
            <a:noAutofit/>
          </a:bodyPr>
          <a:lstStyle/>
          <a:p>
            <a:pPr algn="ctr"/>
            <a:r>
              <a:rPr lang="id-ID" sz="48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Pengujian terhadap </a:t>
            </a:r>
            <a:r>
              <a:rPr lang="en-US" sz="48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Kecambah</a:t>
            </a:r>
            <a:r>
              <a:rPr lang="en-US" sz="48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51822F2-5FFC-FF44-B81A-CFE321CA3FD7}"/>
              </a:ext>
            </a:extLst>
          </p:cNvPr>
          <p:cNvSpPr/>
          <p:nvPr/>
        </p:nvSpPr>
        <p:spPr>
          <a:xfrm>
            <a:off x="1175655" y="1841861"/>
            <a:ext cx="10580915" cy="4585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632DCE-B673-0747-9955-78F3D6B302B3}"/>
              </a:ext>
            </a:extLst>
          </p:cNvPr>
          <p:cNvSpPr/>
          <p:nvPr/>
        </p:nvSpPr>
        <p:spPr>
          <a:xfrm>
            <a:off x="1624148" y="1972488"/>
            <a:ext cx="9504099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Acantus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Mollis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ditumbuhkan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pertumbuhan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kecambah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masing-masing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setelah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membentuk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plumula,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kecambah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sub kultur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media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ditambahkan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isolat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DNA-Self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konsentrasi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control.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Kultur diinkubasi pada 25 ° C di bawah 270 </a:t>
            </a:r>
            <a:r>
              <a:rPr lang="id-ID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μmolon</a:t>
            </a:r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foton m − 2 </a:t>
            </a:r>
            <a:r>
              <a:rPr lang="id-ID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intensity</a:t>
            </a:r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intensitas cahaya dengan 16 jam: 8 jam, terang: </a:t>
            </a:r>
            <a:r>
              <a:rPr lang="id-ID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fotoperiode</a:t>
            </a:r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gelap.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Pertumbuhan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Kecambah</a:t>
            </a:r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dinilai dengan jumlah sel di mikroskop optik setelah pengenceran serial, dan kurva pertumbuhan dibangun untuk setiap perlakuan, hingga mencapai fase diam (7 hari).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FA366-8583-4D4E-AA83-CF78AB13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55714"/>
            <a:ext cx="100584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53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Pengujian terhadap serangga 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22CD4FA-AD8E-7047-98D2-ABB5AD52C919}"/>
              </a:ext>
            </a:extLst>
          </p:cNvPr>
          <p:cNvSpPr/>
          <p:nvPr/>
        </p:nvSpPr>
        <p:spPr>
          <a:xfrm>
            <a:off x="874340" y="1593668"/>
            <a:ext cx="10842171" cy="4689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F7B466-8E0D-6B44-B02E-203CC0A57077}"/>
              </a:ext>
            </a:extLst>
          </p:cNvPr>
          <p:cNvSpPr/>
          <p:nvPr/>
        </p:nvSpPr>
        <p:spPr>
          <a:xfrm>
            <a:off x="874340" y="1868184"/>
            <a:ext cx="10443319" cy="389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Sacrophaga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Camaria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ditanam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kultur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murni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Plat 12 × 12 cm2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cm)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° C,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diberi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daging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giling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Perawatan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termasuk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DNA Self (10, 100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200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ml − 1)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DNA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heterolog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(1000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ml − 1)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Spodoptera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dicampur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g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makanan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Tiga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plate yang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direplikasi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masing-masing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berisi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larva,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disiapkan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perlakuan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ditambah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kontrol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diobati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pelat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diinkubasi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gelap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suhu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° C. </a:t>
            </a:r>
          </a:p>
          <a:p>
            <a:pPr marL="34290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3.Pengembangan,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kelangsungan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hidup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diperlukan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pembentukan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pupa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dipantau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selama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periode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inkubasi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78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14" y="0"/>
            <a:ext cx="122780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57A997F-57D3-4F47-B77A-14DE76B50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5B304EBC-E1F0-4042-84B1-65AD44AB17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0F5971A-100F-43B9-AF60-FD95A592D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34AA403-A228-4305-AE48-0FF5690E3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CC81A8F5-59C9-487C-91CC-79BB6660B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82DF6B4-81CE-4086-A1B1-BE48BA8E2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xmlns="" id="{ACA4BFD6-A840-4864-9375-F0AFF166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36849-94A8-344F-9065-0BA54962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828" y="4704794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HASIL PENELITIAN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FB2A98-C2D1-0247-AA6E-0ECAFBE063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26312" b="2"/>
          <a:stretch/>
        </p:blipFill>
        <p:spPr>
          <a:xfrm>
            <a:off x="341429" y="93681"/>
            <a:ext cx="4885812" cy="4134298"/>
          </a:xfrm>
          <a:prstGeom prst="rect">
            <a:avLst/>
          </a:prstGeom>
        </p:spPr>
      </p:pic>
      <p:pic>
        <p:nvPicPr>
          <p:cNvPr id="6" name="Picture 5" descr="A picture containing photo, indoor, showing&#10;&#10;Description automatically generated">
            <a:extLst>
              <a:ext uri="{FF2B5EF4-FFF2-40B4-BE49-F238E27FC236}">
                <a16:creationId xmlns:a16="http://schemas.microsoft.com/office/drawing/2014/main" xmlns="" id="{379317C5-8922-0547-A43C-16DF3D8D57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3" b="1"/>
          <a:stretch/>
        </p:blipFill>
        <p:spPr>
          <a:xfrm>
            <a:off x="5325415" y="303034"/>
            <a:ext cx="6541211" cy="3817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F6787A-0C54-6947-9BD0-9CD0201625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83"/>
          <a:stretch/>
        </p:blipFill>
        <p:spPr>
          <a:xfrm>
            <a:off x="-89114" y="4120564"/>
            <a:ext cx="5150278" cy="226627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6630947-3905-4131-AE58-F8420E6BE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5C3D4A7-51DC-4435-B411-57BEE3CB8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47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426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Wood Type</vt:lpstr>
      <vt:lpstr>PowerPoint Presentation</vt:lpstr>
      <vt:lpstr>PowerPoint Presentation</vt:lpstr>
      <vt:lpstr>DNA SELF ? </vt:lpstr>
      <vt:lpstr>Latar belakang</vt:lpstr>
      <vt:lpstr>Alur kerja</vt:lpstr>
      <vt:lpstr>Pengujian terhadap jamur infeksius</vt:lpstr>
      <vt:lpstr>Pengujian terhadap Kecambah  </vt:lpstr>
      <vt:lpstr>Pengujian terhadap serangga </vt:lpstr>
      <vt:lpstr>HASIL PENELITIAN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BIOASSAY</dc:title>
  <dc:creator>stevinapranata25@gmail.com</dc:creator>
  <cp:lastModifiedBy>ismail - [2010]</cp:lastModifiedBy>
  <cp:revision>7</cp:revision>
  <dcterms:created xsi:type="dcterms:W3CDTF">2019-04-08T02:56:40Z</dcterms:created>
  <dcterms:modified xsi:type="dcterms:W3CDTF">2019-05-17T07:34:24Z</dcterms:modified>
</cp:coreProperties>
</file>