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14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181E3-09A0-44DE-B8AD-89A436F1A619}" type="doc">
      <dgm:prSet loTypeId="urn:microsoft.com/office/officeart/2005/8/layout/cycle1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692544-2F1F-4786-8AA9-726DF1F27A3B}">
      <dgm:prSet phldrT="[Text]"/>
      <dgm:spPr/>
      <dgm:t>
        <a:bodyPr/>
        <a:lstStyle/>
        <a:p>
          <a:r>
            <a:rPr lang="en-US" dirty="0" err="1" smtClean="0"/>
            <a:t>Pembuatan</a:t>
          </a:r>
          <a:r>
            <a:rPr lang="en-US" dirty="0" smtClean="0"/>
            <a:t> </a:t>
          </a:r>
          <a:r>
            <a:rPr lang="en-US" dirty="0" err="1" smtClean="0"/>
            <a:t>Infusa</a:t>
          </a:r>
          <a:endParaRPr lang="en-US" dirty="0"/>
        </a:p>
      </dgm:t>
    </dgm:pt>
    <dgm:pt modelId="{F0B13383-634B-4BFE-A3C7-28B1497AC96A}" type="parTrans" cxnId="{69284200-D78A-496F-A981-335E9DFCD3AD}">
      <dgm:prSet/>
      <dgm:spPr/>
      <dgm:t>
        <a:bodyPr/>
        <a:lstStyle/>
        <a:p>
          <a:endParaRPr lang="en-US"/>
        </a:p>
      </dgm:t>
    </dgm:pt>
    <dgm:pt modelId="{E8AA1F06-EF94-46F4-A7E8-0CA283C3ED8A}" type="sibTrans" cxnId="{69284200-D78A-496F-A981-335E9DFCD3AD}">
      <dgm:prSet/>
      <dgm:spPr/>
      <dgm:t>
        <a:bodyPr/>
        <a:lstStyle/>
        <a:p>
          <a:endParaRPr lang="en-US"/>
        </a:p>
      </dgm:t>
    </dgm:pt>
    <dgm:pt modelId="{5CD0AD16-733E-4488-A9FD-25282BB72BD2}">
      <dgm:prSet phldrT="[Text]"/>
      <dgm:spPr/>
      <dgm:t>
        <a:bodyPr/>
        <a:lstStyle/>
        <a:p>
          <a:r>
            <a:rPr lang="en-US" dirty="0" err="1" smtClean="0"/>
            <a:t>Pembuatan</a:t>
          </a:r>
          <a:r>
            <a:rPr lang="en-US" dirty="0" smtClean="0"/>
            <a:t> media Agar</a:t>
          </a:r>
          <a:endParaRPr lang="en-US" dirty="0"/>
        </a:p>
      </dgm:t>
    </dgm:pt>
    <dgm:pt modelId="{C5267D1A-A956-4001-B4C4-BE3F413B91DD}" type="parTrans" cxnId="{E8C54290-F1B0-4D31-B351-65B3255E13D8}">
      <dgm:prSet/>
      <dgm:spPr/>
      <dgm:t>
        <a:bodyPr/>
        <a:lstStyle/>
        <a:p>
          <a:endParaRPr lang="en-US"/>
        </a:p>
      </dgm:t>
    </dgm:pt>
    <dgm:pt modelId="{89DC7B5A-E937-4EC3-9046-AA20AFF77909}" type="sibTrans" cxnId="{E8C54290-F1B0-4D31-B351-65B3255E13D8}">
      <dgm:prSet/>
      <dgm:spPr/>
      <dgm:t>
        <a:bodyPr/>
        <a:lstStyle/>
        <a:p>
          <a:endParaRPr lang="en-US"/>
        </a:p>
      </dgm:t>
    </dgm:pt>
    <dgm:pt modelId="{BA5319CC-9618-4195-89AF-83EA05F13896}">
      <dgm:prSet phldrT="[Text]"/>
      <dgm:spPr/>
      <dgm:t>
        <a:bodyPr/>
        <a:lstStyle/>
        <a:p>
          <a:r>
            <a:rPr lang="en-US" dirty="0" err="1" smtClean="0"/>
            <a:t>Pembuatan</a:t>
          </a:r>
          <a:r>
            <a:rPr lang="en-US" dirty="0" smtClean="0"/>
            <a:t> </a:t>
          </a:r>
          <a:r>
            <a:rPr lang="en-US" dirty="0" err="1" smtClean="0"/>
            <a:t>suspensi</a:t>
          </a:r>
          <a:r>
            <a:rPr lang="en-US" dirty="0" smtClean="0"/>
            <a:t> </a:t>
          </a:r>
          <a:r>
            <a:rPr lang="en-US" dirty="0" err="1" smtClean="0"/>
            <a:t>Bakteri</a:t>
          </a:r>
          <a:endParaRPr lang="en-US" dirty="0"/>
        </a:p>
      </dgm:t>
    </dgm:pt>
    <dgm:pt modelId="{B58CD597-CEF3-4CD5-B84B-D440D5990556}" type="parTrans" cxnId="{B933488C-E9B8-46B6-A42C-DA2CC9691280}">
      <dgm:prSet/>
      <dgm:spPr/>
      <dgm:t>
        <a:bodyPr/>
        <a:lstStyle/>
        <a:p>
          <a:endParaRPr lang="en-US"/>
        </a:p>
      </dgm:t>
    </dgm:pt>
    <dgm:pt modelId="{D4D2EE53-78FA-4DE9-8BEF-5B08CD2FC54D}" type="sibTrans" cxnId="{B933488C-E9B8-46B6-A42C-DA2CC9691280}">
      <dgm:prSet/>
      <dgm:spPr/>
      <dgm:t>
        <a:bodyPr/>
        <a:lstStyle/>
        <a:p>
          <a:endParaRPr lang="en-US"/>
        </a:p>
      </dgm:t>
    </dgm:pt>
    <dgm:pt modelId="{A7264CDF-4E76-49D0-A41B-AF3DADC483CB}">
      <dgm:prSet phldrT="[Text]"/>
      <dgm:spPr/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aktivitas</a:t>
          </a:r>
          <a:r>
            <a:rPr lang="en-US" dirty="0" smtClean="0"/>
            <a:t> </a:t>
          </a:r>
          <a:r>
            <a:rPr lang="en-US" dirty="0" err="1" smtClean="0"/>
            <a:t>antibakteri</a:t>
          </a:r>
          <a:endParaRPr lang="en-US" dirty="0"/>
        </a:p>
      </dgm:t>
    </dgm:pt>
    <dgm:pt modelId="{6733C97F-198E-4093-88D3-9A9BF6B7DCDD}" type="parTrans" cxnId="{99E79D19-FE83-4E73-A249-BE8B308308E2}">
      <dgm:prSet/>
      <dgm:spPr/>
      <dgm:t>
        <a:bodyPr/>
        <a:lstStyle/>
        <a:p>
          <a:endParaRPr lang="en-US"/>
        </a:p>
      </dgm:t>
    </dgm:pt>
    <dgm:pt modelId="{F5F27D6C-9693-4311-938B-9D1BFE6F689D}" type="sibTrans" cxnId="{99E79D19-FE83-4E73-A249-BE8B308308E2}">
      <dgm:prSet/>
      <dgm:spPr/>
      <dgm:t>
        <a:bodyPr/>
        <a:lstStyle/>
        <a:p>
          <a:endParaRPr lang="en-US"/>
        </a:p>
      </dgm:t>
    </dgm:pt>
    <dgm:pt modelId="{D1EBF95D-44CC-4B73-9BC9-4B52F7659062}">
      <dgm:prSet phldrT="[Text]"/>
      <dgm:spPr/>
      <dgm:t>
        <a:bodyPr/>
        <a:lstStyle/>
        <a:p>
          <a:r>
            <a:rPr lang="en-US" dirty="0" err="1" smtClean="0"/>
            <a:t>Penetapan</a:t>
          </a:r>
          <a:r>
            <a:rPr lang="en-US" dirty="0" smtClean="0"/>
            <a:t> </a:t>
          </a:r>
          <a:r>
            <a:rPr lang="en-US" dirty="0" err="1" smtClean="0"/>
            <a:t>dosis</a:t>
          </a:r>
          <a:endParaRPr lang="en-US" dirty="0"/>
        </a:p>
      </dgm:t>
    </dgm:pt>
    <dgm:pt modelId="{D82B9895-F262-45F1-8099-EB5B31D7182B}" type="parTrans" cxnId="{F5081F69-64D3-44E4-95C4-05FE72F892A8}">
      <dgm:prSet/>
      <dgm:spPr/>
      <dgm:t>
        <a:bodyPr/>
        <a:lstStyle/>
        <a:p>
          <a:endParaRPr lang="en-US"/>
        </a:p>
      </dgm:t>
    </dgm:pt>
    <dgm:pt modelId="{8B4787E9-7946-47BD-A481-F8EFE903A6ED}" type="sibTrans" cxnId="{F5081F69-64D3-44E4-95C4-05FE72F892A8}">
      <dgm:prSet/>
      <dgm:spPr/>
      <dgm:t>
        <a:bodyPr/>
        <a:lstStyle/>
        <a:p>
          <a:endParaRPr lang="en-US"/>
        </a:p>
      </dgm:t>
    </dgm:pt>
    <dgm:pt modelId="{8EE8B9F5-0321-4934-9A78-49AC5401A6F9}">
      <dgm:prSet phldrT="[Text]"/>
      <dgm:spPr/>
      <dgm:t>
        <a:bodyPr/>
        <a:lstStyle/>
        <a:p>
          <a:r>
            <a:rPr lang="en-US" dirty="0" err="1" smtClean="0"/>
            <a:t>Pengamatan</a:t>
          </a:r>
          <a:r>
            <a:rPr lang="en-US" dirty="0" smtClean="0"/>
            <a:t> </a:t>
          </a:r>
          <a:r>
            <a:rPr lang="en-US" dirty="0" err="1" smtClean="0"/>
            <a:t>koloni</a:t>
          </a:r>
          <a:r>
            <a:rPr lang="en-US" dirty="0" smtClean="0"/>
            <a:t> </a:t>
          </a:r>
          <a:r>
            <a:rPr lang="en-US" dirty="0" err="1" smtClean="0"/>
            <a:t>bakteri</a:t>
          </a:r>
          <a:endParaRPr lang="en-US" dirty="0"/>
        </a:p>
      </dgm:t>
    </dgm:pt>
    <dgm:pt modelId="{4FDFBC9A-9F83-49F1-87E9-3BC260BC17DD}" type="parTrans" cxnId="{BF607F06-2D5F-4E00-8492-9B6EB2A39E04}">
      <dgm:prSet/>
      <dgm:spPr/>
      <dgm:t>
        <a:bodyPr/>
        <a:lstStyle/>
        <a:p>
          <a:endParaRPr lang="en-US"/>
        </a:p>
      </dgm:t>
    </dgm:pt>
    <dgm:pt modelId="{6AFBA001-E106-4107-AD4C-C64B5D057671}" type="sibTrans" cxnId="{BF607F06-2D5F-4E00-8492-9B6EB2A39E04}">
      <dgm:prSet/>
      <dgm:spPr/>
      <dgm:t>
        <a:bodyPr/>
        <a:lstStyle/>
        <a:p>
          <a:endParaRPr lang="en-US"/>
        </a:p>
      </dgm:t>
    </dgm:pt>
    <dgm:pt modelId="{DF02DD06-641F-4CCC-9781-9EB33DE85A0A}" type="pres">
      <dgm:prSet presAssocID="{5C5181E3-09A0-44DE-B8AD-89A436F1A6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DFB2CD-83DE-4D61-93A4-8E40148CE319}" type="pres">
      <dgm:prSet presAssocID="{B7692544-2F1F-4786-8AA9-726DF1F27A3B}" presName="dummy" presStyleCnt="0"/>
      <dgm:spPr/>
    </dgm:pt>
    <dgm:pt modelId="{29E2F571-B30E-4566-B9E3-349B13DC2417}" type="pres">
      <dgm:prSet presAssocID="{B7692544-2F1F-4786-8AA9-726DF1F27A3B}" presName="node" presStyleLbl="revTx" presStyleIdx="0" presStyleCnt="6" custScaleX="126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73D85-007F-4FAF-A731-79356BCD012E}" type="pres">
      <dgm:prSet presAssocID="{E8AA1F06-EF94-46F4-A7E8-0CA283C3ED8A}" presName="sibTrans" presStyleLbl="node1" presStyleIdx="0" presStyleCnt="6"/>
      <dgm:spPr/>
      <dgm:t>
        <a:bodyPr/>
        <a:lstStyle/>
        <a:p>
          <a:endParaRPr lang="en-US"/>
        </a:p>
      </dgm:t>
    </dgm:pt>
    <dgm:pt modelId="{A6C974A6-1BB5-488D-AB96-7EF5B03EBB7C}" type="pres">
      <dgm:prSet presAssocID="{5CD0AD16-733E-4488-A9FD-25282BB72BD2}" presName="dummy" presStyleCnt="0"/>
      <dgm:spPr/>
    </dgm:pt>
    <dgm:pt modelId="{94DAE7B9-B47F-4CF7-9060-57D2206B6795}" type="pres">
      <dgm:prSet presAssocID="{5CD0AD16-733E-4488-A9FD-25282BB72BD2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791D8-2C43-4003-BB08-386FBFD15345}" type="pres">
      <dgm:prSet presAssocID="{89DC7B5A-E937-4EC3-9046-AA20AFF77909}" presName="sibTrans" presStyleLbl="node1" presStyleIdx="1" presStyleCnt="6"/>
      <dgm:spPr/>
      <dgm:t>
        <a:bodyPr/>
        <a:lstStyle/>
        <a:p>
          <a:endParaRPr lang="en-US"/>
        </a:p>
      </dgm:t>
    </dgm:pt>
    <dgm:pt modelId="{C72EE956-C40E-4103-8185-C560734994C6}" type="pres">
      <dgm:prSet presAssocID="{BA5319CC-9618-4195-89AF-83EA05F13896}" presName="dummy" presStyleCnt="0"/>
      <dgm:spPr/>
    </dgm:pt>
    <dgm:pt modelId="{562C7BEF-C527-4D69-B96F-C78568BCFB83}" type="pres">
      <dgm:prSet presAssocID="{BA5319CC-9618-4195-89AF-83EA05F13896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9D4BF-9801-4B43-A3C4-7E2DFABFDEAE}" type="pres">
      <dgm:prSet presAssocID="{D4D2EE53-78FA-4DE9-8BEF-5B08CD2FC54D}" presName="sibTrans" presStyleLbl="node1" presStyleIdx="2" presStyleCnt="6"/>
      <dgm:spPr/>
      <dgm:t>
        <a:bodyPr/>
        <a:lstStyle/>
        <a:p>
          <a:endParaRPr lang="en-US"/>
        </a:p>
      </dgm:t>
    </dgm:pt>
    <dgm:pt modelId="{E2FBF464-22F8-4199-968E-8947B8994821}" type="pres">
      <dgm:prSet presAssocID="{A7264CDF-4E76-49D0-A41B-AF3DADC483CB}" presName="dummy" presStyleCnt="0"/>
      <dgm:spPr/>
    </dgm:pt>
    <dgm:pt modelId="{13E85E0B-4059-4B82-B03F-E9337E5622B0}" type="pres">
      <dgm:prSet presAssocID="{A7264CDF-4E76-49D0-A41B-AF3DADC483CB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44DD5-04B1-4F1B-BDF2-511B227CBBEA}" type="pres">
      <dgm:prSet presAssocID="{F5F27D6C-9693-4311-938B-9D1BFE6F689D}" presName="sibTrans" presStyleLbl="node1" presStyleIdx="3" presStyleCnt="6"/>
      <dgm:spPr/>
      <dgm:t>
        <a:bodyPr/>
        <a:lstStyle/>
        <a:p>
          <a:endParaRPr lang="en-US"/>
        </a:p>
      </dgm:t>
    </dgm:pt>
    <dgm:pt modelId="{8DE63C00-1CFE-4480-9DE3-EEF013DA5902}" type="pres">
      <dgm:prSet presAssocID="{D1EBF95D-44CC-4B73-9BC9-4B52F7659062}" presName="dummy" presStyleCnt="0"/>
      <dgm:spPr/>
    </dgm:pt>
    <dgm:pt modelId="{F24B4FD8-0FC3-47B7-BB32-92D68631B5DD}" type="pres">
      <dgm:prSet presAssocID="{D1EBF95D-44CC-4B73-9BC9-4B52F7659062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46453-D093-45DB-B097-923959D24729}" type="pres">
      <dgm:prSet presAssocID="{8B4787E9-7946-47BD-A481-F8EFE903A6ED}" presName="sibTrans" presStyleLbl="node1" presStyleIdx="4" presStyleCnt="6"/>
      <dgm:spPr/>
      <dgm:t>
        <a:bodyPr/>
        <a:lstStyle/>
        <a:p>
          <a:endParaRPr lang="en-US"/>
        </a:p>
      </dgm:t>
    </dgm:pt>
    <dgm:pt modelId="{8CA6304E-DC8E-4324-BA7E-AEFB32F4973C}" type="pres">
      <dgm:prSet presAssocID="{8EE8B9F5-0321-4934-9A78-49AC5401A6F9}" presName="dummy" presStyleCnt="0"/>
      <dgm:spPr/>
    </dgm:pt>
    <dgm:pt modelId="{819D2FA8-187D-4237-874E-D4C655727B89}" type="pres">
      <dgm:prSet presAssocID="{8EE8B9F5-0321-4934-9A78-49AC5401A6F9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2EC65-D0F0-456C-B5ED-CE4912A1BD0E}" type="pres">
      <dgm:prSet presAssocID="{6AFBA001-E106-4107-AD4C-C64B5D057671}" presName="sibTrans" presStyleLbl="node1" presStyleIdx="5" presStyleCnt="6" custLinFactNeighborX="1991" custLinFactNeighborY="-46"/>
      <dgm:spPr/>
      <dgm:t>
        <a:bodyPr/>
        <a:lstStyle/>
        <a:p>
          <a:endParaRPr lang="en-US"/>
        </a:p>
      </dgm:t>
    </dgm:pt>
  </dgm:ptLst>
  <dgm:cxnLst>
    <dgm:cxn modelId="{1D1FD6C1-502D-4C2C-896A-E62B2074B565}" type="presOf" srcId="{A7264CDF-4E76-49D0-A41B-AF3DADC483CB}" destId="{13E85E0B-4059-4B82-B03F-E9337E5622B0}" srcOrd="0" destOrd="0" presId="urn:microsoft.com/office/officeart/2005/8/layout/cycle1"/>
    <dgm:cxn modelId="{6788A93E-6888-4B97-A415-AAB696597177}" type="presOf" srcId="{D4D2EE53-78FA-4DE9-8BEF-5B08CD2FC54D}" destId="{7C29D4BF-9801-4B43-A3C4-7E2DFABFDEAE}" srcOrd="0" destOrd="0" presId="urn:microsoft.com/office/officeart/2005/8/layout/cycle1"/>
    <dgm:cxn modelId="{F36241B5-120E-4846-93A9-69EE83652C53}" type="presOf" srcId="{8EE8B9F5-0321-4934-9A78-49AC5401A6F9}" destId="{819D2FA8-187D-4237-874E-D4C655727B89}" srcOrd="0" destOrd="0" presId="urn:microsoft.com/office/officeart/2005/8/layout/cycle1"/>
    <dgm:cxn modelId="{5C9DA73C-0687-4AC4-8ACE-8EAE61E8E6BA}" type="presOf" srcId="{8B4787E9-7946-47BD-A481-F8EFE903A6ED}" destId="{9A846453-D093-45DB-B097-923959D24729}" srcOrd="0" destOrd="0" presId="urn:microsoft.com/office/officeart/2005/8/layout/cycle1"/>
    <dgm:cxn modelId="{69284200-D78A-496F-A981-335E9DFCD3AD}" srcId="{5C5181E3-09A0-44DE-B8AD-89A436F1A619}" destId="{B7692544-2F1F-4786-8AA9-726DF1F27A3B}" srcOrd="0" destOrd="0" parTransId="{F0B13383-634B-4BFE-A3C7-28B1497AC96A}" sibTransId="{E8AA1F06-EF94-46F4-A7E8-0CA283C3ED8A}"/>
    <dgm:cxn modelId="{F5081F69-64D3-44E4-95C4-05FE72F892A8}" srcId="{5C5181E3-09A0-44DE-B8AD-89A436F1A619}" destId="{D1EBF95D-44CC-4B73-9BC9-4B52F7659062}" srcOrd="4" destOrd="0" parTransId="{D82B9895-F262-45F1-8099-EB5B31D7182B}" sibTransId="{8B4787E9-7946-47BD-A481-F8EFE903A6ED}"/>
    <dgm:cxn modelId="{E8D43689-6C9B-4EFD-83DA-D00EA671BB23}" type="presOf" srcId="{5C5181E3-09A0-44DE-B8AD-89A436F1A619}" destId="{DF02DD06-641F-4CCC-9781-9EB33DE85A0A}" srcOrd="0" destOrd="0" presId="urn:microsoft.com/office/officeart/2005/8/layout/cycle1"/>
    <dgm:cxn modelId="{B933488C-E9B8-46B6-A42C-DA2CC9691280}" srcId="{5C5181E3-09A0-44DE-B8AD-89A436F1A619}" destId="{BA5319CC-9618-4195-89AF-83EA05F13896}" srcOrd="2" destOrd="0" parTransId="{B58CD597-CEF3-4CD5-B84B-D440D5990556}" sibTransId="{D4D2EE53-78FA-4DE9-8BEF-5B08CD2FC54D}"/>
    <dgm:cxn modelId="{C4DEBCD1-D789-4B0D-92B2-22665FB308D9}" type="presOf" srcId="{E8AA1F06-EF94-46F4-A7E8-0CA283C3ED8A}" destId="{B2073D85-007F-4FAF-A731-79356BCD012E}" srcOrd="0" destOrd="0" presId="urn:microsoft.com/office/officeart/2005/8/layout/cycle1"/>
    <dgm:cxn modelId="{99E79D19-FE83-4E73-A249-BE8B308308E2}" srcId="{5C5181E3-09A0-44DE-B8AD-89A436F1A619}" destId="{A7264CDF-4E76-49D0-A41B-AF3DADC483CB}" srcOrd="3" destOrd="0" parTransId="{6733C97F-198E-4093-88D3-9A9BF6B7DCDD}" sibTransId="{F5F27D6C-9693-4311-938B-9D1BFE6F689D}"/>
    <dgm:cxn modelId="{5B6EB2E5-72D9-46DF-9DBB-9DC4A836EB1F}" type="presOf" srcId="{D1EBF95D-44CC-4B73-9BC9-4B52F7659062}" destId="{F24B4FD8-0FC3-47B7-BB32-92D68631B5DD}" srcOrd="0" destOrd="0" presId="urn:microsoft.com/office/officeart/2005/8/layout/cycle1"/>
    <dgm:cxn modelId="{F848613A-D55E-4A10-A6DE-D2B8B09493C5}" type="presOf" srcId="{89DC7B5A-E937-4EC3-9046-AA20AFF77909}" destId="{041791D8-2C43-4003-BB08-386FBFD15345}" srcOrd="0" destOrd="0" presId="urn:microsoft.com/office/officeart/2005/8/layout/cycle1"/>
    <dgm:cxn modelId="{E8C54290-F1B0-4D31-B351-65B3255E13D8}" srcId="{5C5181E3-09A0-44DE-B8AD-89A436F1A619}" destId="{5CD0AD16-733E-4488-A9FD-25282BB72BD2}" srcOrd="1" destOrd="0" parTransId="{C5267D1A-A956-4001-B4C4-BE3F413B91DD}" sibTransId="{89DC7B5A-E937-4EC3-9046-AA20AFF77909}"/>
    <dgm:cxn modelId="{A96EBEC4-EC87-453E-9099-65B7AE244117}" type="presOf" srcId="{BA5319CC-9618-4195-89AF-83EA05F13896}" destId="{562C7BEF-C527-4D69-B96F-C78568BCFB83}" srcOrd="0" destOrd="0" presId="urn:microsoft.com/office/officeart/2005/8/layout/cycle1"/>
    <dgm:cxn modelId="{3F96CA49-7EFF-447B-A890-6C8BA1703243}" type="presOf" srcId="{B7692544-2F1F-4786-8AA9-726DF1F27A3B}" destId="{29E2F571-B30E-4566-B9E3-349B13DC2417}" srcOrd="0" destOrd="0" presId="urn:microsoft.com/office/officeart/2005/8/layout/cycle1"/>
    <dgm:cxn modelId="{DCFE7083-75AF-4DBA-B9D8-5A160977EE27}" type="presOf" srcId="{F5F27D6C-9693-4311-938B-9D1BFE6F689D}" destId="{03544DD5-04B1-4F1B-BDF2-511B227CBBEA}" srcOrd="0" destOrd="0" presId="urn:microsoft.com/office/officeart/2005/8/layout/cycle1"/>
    <dgm:cxn modelId="{BF607F06-2D5F-4E00-8492-9B6EB2A39E04}" srcId="{5C5181E3-09A0-44DE-B8AD-89A436F1A619}" destId="{8EE8B9F5-0321-4934-9A78-49AC5401A6F9}" srcOrd="5" destOrd="0" parTransId="{4FDFBC9A-9F83-49F1-87E9-3BC260BC17DD}" sibTransId="{6AFBA001-E106-4107-AD4C-C64B5D057671}"/>
    <dgm:cxn modelId="{C59B972C-4396-4845-AD7C-BFE445BD30B4}" type="presOf" srcId="{5CD0AD16-733E-4488-A9FD-25282BB72BD2}" destId="{94DAE7B9-B47F-4CF7-9060-57D2206B6795}" srcOrd="0" destOrd="0" presId="urn:microsoft.com/office/officeart/2005/8/layout/cycle1"/>
    <dgm:cxn modelId="{6B827FEC-5DF1-4E09-AFEC-7F59BD2553DA}" type="presOf" srcId="{6AFBA001-E106-4107-AD4C-C64B5D057671}" destId="{95E2EC65-D0F0-456C-B5ED-CE4912A1BD0E}" srcOrd="0" destOrd="0" presId="urn:microsoft.com/office/officeart/2005/8/layout/cycle1"/>
    <dgm:cxn modelId="{16E84CAF-D7A3-4706-B148-D1AE072174CF}" type="presParOf" srcId="{DF02DD06-641F-4CCC-9781-9EB33DE85A0A}" destId="{83DFB2CD-83DE-4D61-93A4-8E40148CE319}" srcOrd="0" destOrd="0" presId="urn:microsoft.com/office/officeart/2005/8/layout/cycle1"/>
    <dgm:cxn modelId="{EB222C22-D8A5-413A-A153-8D8B7AE0D88D}" type="presParOf" srcId="{DF02DD06-641F-4CCC-9781-9EB33DE85A0A}" destId="{29E2F571-B30E-4566-B9E3-349B13DC2417}" srcOrd="1" destOrd="0" presId="urn:microsoft.com/office/officeart/2005/8/layout/cycle1"/>
    <dgm:cxn modelId="{476D50D6-9712-4DE7-A5CF-4E7BBBB79629}" type="presParOf" srcId="{DF02DD06-641F-4CCC-9781-9EB33DE85A0A}" destId="{B2073D85-007F-4FAF-A731-79356BCD012E}" srcOrd="2" destOrd="0" presId="urn:microsoft.com/office/officeart/2005/8/layout/cycle1"/>
    <dgm:cxn modelId="{F2AF504B-569D-4946-AE44-F8533EFA9B9C}" type="presParOf" srcId="{DF02DD06-641F-4CCC-9781-9EB33DE85A0A}" destId="{A6C974A6-1BB5-488D-AB96-7EF5B03EBB7C}" srcOrd="3" destOrd="0" presId="urn:microsoft.com/office/officeart/2005/8/layout/cycle1"/>
    <dgm:cxn modelId="{BF4F84FD-D6A8-4595-AF2F-E3F9AB4F05DA}" type="presParOf" srcId="{DF02DD06-641F-4CCC-9781-9EB33DE85A0A}" destId="{94DAE7B9-B47F-4CF7-9060-57D2206B6795}" srcOrd="4" destOrd="0" presId="urn:microsoft.com/office/officeart/2005/8/layout/cycle1"/>
    <dgm:cxn modelId="{6F3DF627-02E1-4827-91C7-ED3B3FB03E2E}" type="presParOf" srcId="{DF02DD06-641F-4CCC-9781-9EB33DE85A0A}" destId="{041791D8-2C43-4003-BB08-386FBFD15345}" srcOrd="5" destOrd="0" presId="urn:microsoft.com/office/officeart/2005/8/layout/cycle1"/>
    <dgm:cxn modelId="{2D331EB6-0114-4D04-8E7A-9F4ACC94612C}" type="presParOf" srcId="{DF02DD06-641F-4CCC-9781-9EB33DE85A0A}" destId="{C72EE956-C40E-4103-8185-C560734994C6}" srcOrd="6" destOrd="0" presId="urn:microsoft.com/office/officeart/2005/8/layout/cycle1"/>
    <dgm:cxn modelId="{37A8B5FD-5639-4816-BCD5-679A1E5F3A40}" type="presParOf" srcId="{DF02DD06-641F-4CCC-9781-9EB33DE85A0A}" destId="{562C7BEF-C527-4D69-B96F-C78568BCFB83}" srcOrd="7" destOrd="0" presId="urn:microsoft.com/office/officeart/2005/8/layout/cycle1"/>
    <dgm:cxn modelId="{5BAB3E9C-52DF-4387-90DA-44AABC3C8F67}" type="presParOf" srcId="{DF02DD06-641F-4CCC-9781-9EB33DE85A0A}" destId="{7C29D4BF-9801-4B43-A3C4-7E2DFABFDEAE}" srcOrd="8" destOrd="0" presId="urn:microsoft.com/office/officeart/2005/8/layout/cycle1"/>
    <dgm:cxn modelId="{8C9F9290-2FFC-440E-853A-0525BE604FFA}" type="presParOf" srcId="{DF02DD06-641F-4CCC-9781-9EB33DE85A0A}" destId="{E2FBF464-22F8-4199-968E-8947B8994821}" srcOrd="9" destOrd="0" presId="urn:microsoft.com/office/officeart/2005/8/layout/cycle1"/>
    <dgm:cxn modelId="{F25CEDD0-7F03-4780-807E-837B86E6307F}" type="presParOf" srcId="{DF02DD06-641F-4CCC-9781-9EB33DE85A0A}" destId="{13E85E0B-4059-4B82-B03F-E9337E5622B0}" srcOrd="10" destOrd="0" presId="urn:microsoft.com/office/officeart/2005/8/layout/cycle1"/>
    <dgm:cxn modelId="{EB95DB66-E892-4122-9E55-993AD7454999}" type="presParOf" srcId="{DF02DD06-641F-4CCC-9781-9EB33DE85A0A}" destId="{03544DD5-04B1-4F1B-BDF2-511B227CBBEA}" srcOrd="11" destOrd="0" presId="urn:microsoft.com/office/officeart/2005/8/layout/cycle1"/>
    <dgm:cxn modelId="{6D20BF37-FC33-4977-91E0-C72DAD354A17}" type="presParOf" srcId="{DF02DD06-641F-4CCC-9781-9EB33DE85A0A}" destId="{8DE63C00-1CFE-4480-9DE3-EEF013DA5902}" srcOrd="12" destOrd="0" presId="urn:microsoft.com/office/officeart/2005/8/layout/cycle1"/>
    <dgm:cxn modelId="{35F04774-4272-4FB0-A4A3-693685F95E78}" type="presParOf" srcId="{DF02DD06-641F-4CCC-9781-9EB33DE85A0A}" destId="{F24B4FD8-0FC3-47B7-BB32-92D68631B5DD}" srcOrd="13" destOrd="0" presId="urn:microsoft.com/office/officeart/2005/8/layout/cycle1"/>
    <dgm:cxn modelId="{09CEBB61-8D41-42AF-8681-064E81B764EB}" type="presParOf" srcId="{DF02DD06-641F-4CCC-9781-9EB33DE85A0A}" destId="{9A846453-D093-45DB-B097-923959D24729}" srcOrd="14" destOrd="0" presId="urn:microsoft.com/office/officeart/2005/8/layout/cycle1"/>
    <dgm:cxn modelId="{4AEFA4DC-08CD-4B39-844D-2F12B75A32E6}" type="presParOf" srcId="{DF02DD06-641F-4CCC-9781-9EB33DE85A0A}" destId="{8CA6304E-DC8E-4324-BA7E-AEFB32F4973C}" srcOrd="15" destOrd="0" presId="urn:microsoft.com/office/officeart/2005/8/layout/cycle1"/>
    <dgm:cxn modelId="{78FFA2D3-730D-434E-B25A-2A6C1C428FAF}" type="presParOf" srcId="{DF02DD06-641F-4CCC-9781-9EB33DE85A0A}" destId="{819D2FA8-187D-4237-874E-D4C655727B89}" srcOrd="16" destOrd="0" presId="urn:microsoft.com/office/officeart/2005/8/layout/cycle1"/>
    <dgm:cxn modelId="{CE3D649C-0E89-4B57-B96F-170B2E0EAFB5}" type="presParOf" srcId="{DF02DD06-641F-4CCC-9781-9EB33DE85A0A}" destId="{95E2EC65-D0F0-456C-B5ED-CE4912A1BD0E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A1D98-569B-4CB1-8639-3149959C0DB7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9C2655-FE3D-4462-8557-F3BE95948FB3}">
      <dgm:prSet phldrT="[Text]"/>
      <dgm:spPr/>
      <dgm:t>
        <a:bodyPr/>
        <a:lstStyle/>
        <a:p>
          <a:r>
            <a:rPr lang="en-US" dirty="0" err="1" smtClean="0"/>
            <a:t>kultur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HepG2</a:t>
          </a:r>
          <a:endParaRPr lang="en-US" dirty="0"/>
        </a:p>
      </dgm:t>
    </dgm:pt>
    <dgm:pt modelId="{9810F3EE-F6CB-4382-BA52-191FCE94933E}" type="parTrans" cxnId="{CB57EB2F-1511-473A-963D-9CB4450D7E53}">
      <dgm:prSet/>
      <dgm:spPr/>
      <dgm:t>
        <a:bodyPr/>
        <a:lstStyle/>
        <a:p>
          <a:endParaRPr lang="en-US"/>
        </a:p>
      </dgm:t>
    </dgm:pt>
    <dgm:pt modelId="{6D24CA02-5813-49F9-828B-1EE2948CCC8C}" type="sibTrans" cxnId="{CB57EB2F-1511-473A-963D-9CB4450D7E53}">
      <dgm:prSet/>
      <dgm:spPr/>
      <dgm:t>
        <a:bodyPr/>
        <a:lstStyle/>
        <a:p>
          <a:endParaRPr lang="en-US"/>
        </a:p>
      </dgm:t>
    </dgm:pt>
    <dgm:pt modelId="{CF5E1A6C-D73F-4B63-A947-68ED9152ABBB}">
      <dgm:prSet phldrT="[Text]"/>
      <dgm:spPr/>
      <dgm:t>
        <a:bodyPr/>
        <a:lstStyle/>
        <a:p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ditumbuhkan</a:t>
          </a:r>
          <a:endParaRPr lang="en-US" dirty="0" smtClean="0"/>
        </a:p>
        <a:p>
          <a:r>
            <a:rPr lang="en-US" dirty="0" err="1" smtClean="0"/>
            <a:t>hingga</a:t>
          </a:r>
          <a:r>
            <a:rPr lang="en-US" dirty="0" smtClean="0"/>
            <a:t> </a:t>
          </a:r>
          <a:r>
            <a:rPr lang="en-US" dirty="0" err="1" smtClean="0"/>
            <a:t>konfluens</a:t>
          </a:r>
          <a:r>
            <a:rPr lang="en-US" dirty="0" smtClean="0"/>
            <a:t> 70%</a:t>
          </a:r>
          <a:endParaRPr lang="en-US" dirty="0"/>
        </a:p>
      </dgm:t>
    </dgm:pt>
    <dgm:pt modelId="{FD93692E-9990-4A59-81C3-10DE5BA17415}" type="parTrans" cxnId="{F3A6270E-4B11-4E6E-8A02-C3EE03EE2F1C}">
      <dgm:prSet/>
      <dgm:spPr/>
      <dgm:t>
        <a:bodyPr/>
        <a:lstStyle/>
        <a:p>
          <a:endParaRPr lang="en-US"/>
        </a:p>
      </dgm:t>
    </dgm:pt>
    <dgm:pt modelId="{A23FA6E7-F211-4E71-B1E8-A49421BAD885}" type="sibTrans" cxnId="{F3A6270E-4B11-4E6E-8A02-C3EE03EE2F1C}">
      <dgm:prSet/>
      <dgm:spPr/>
      <dgm:t>
        <a:bodyPr/>
        <a:lstStyle/>
        <a:p>
          <a:endParaRPr lang="en-US"/>
        </a:p>
      </dgm:t>
    </dgm:pt>
    <dgm:pt modelId="{ABFEA394-B248-4D90-BF1F-613A5E470275}">
      <dgm:prSet phldrT="[Text]"/>
      <dgm:spPr/>
      <dgm:t>
        <a:bodyPr/>
        <a:lstStyle/>
        <a:p>
          <a:r>
            <a:rPr lang="en-US" dirty="0" err="1" smtClean="0"/>
            <a:t>inkubasi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medium </a:t>
          </a:r>
          <a:r>
            <a:rPr lang="pt-BR" dirty="0" smtClean="0"/>
            <a:t>selama 24 jam</a:t>
          </a:r>
          <a:endParaRPr lang="en-US" dirty="0"/>
        </a:p>
      </dgm:t>
    </dgm:pt>
    <dgm:pt modelId="{E1278AE2-A1D1-44D1-94D4-5977FE9E7CCD}" type="parTrans" cxnId="{6BA7C6AF-BF63-476B-BAC8-15B3066C9802}">
      <dgm:prSet/>
      <dgm:spPr/>
      <dgm:t>
        <a:bodyPr/>
        <a:lstStyle/>
        <a:p>
          <a:endParaRPr lang="en-US"/>
        </a:p>
      </dgm:t>
    </dgm:pt>
    <dgm:pt modelId="{694C698D-B917-49F4-A11B-60A6E146782E}" type="sibTrans" cxnId="{6BA7C6AF-BF63-476B-BAC8-15B3066C9802}">
      <dgm:prSet/>
      <dgm:spPr/>
      <dgm:t>
        <a:bodyPr/>
        <a:lstStyle/>
        <a:p>
          <a:endParaRPr lang="en-US"/>
        </a:p>
      </dgm:t>
    </dgm:pt>
    <dgm:pt modelId="{F7E16E46-15FC-4C87-B460-E5670FBBE7D4}">
      <dgm:prSet phldrT="[Text]"/>
      <dgm:spPr/>
      <dgm:t>
        <a:bodyPr/>
        <a:lstStyle/>
        <a:p>
          <a:r>
            <a:rPr lang="en-US" dirty="0" err="1" smtClean="0"/>
            <a:t>Sel</a:t>
          </a:r>
          <a:r>
            <a:rPr lang="en-US" dirty="0" smtClean="0"/>
            <a:t> HepG2 </a:t>
          </a:r>
          <a:r>
            <a:rPr lang="en-US" dirty="0" err="1" smtClean="0"/>
            <a:t>diberi</a:t>
          </a:r>
          <a:r>
            <a:rPr lang="en-US" dirty="0" smtClean="0"/>
            <a:t> </a:t>
          </a:r>
          <a:r>
            <a:rPr lang="en-US" dirty="0" err="1" smtClean="0"/>
            <a:t>enam</a:t>
          </a:r>
          <a:r>
            <a:rPr lang="en-US" dirty="0" smtClean="0"/>
            <a:t> </a:t>
          </a:r>
          <a:r>
            <a:rPr lang="en-US" dirty="0" err="1" smtClean="0"/>
            <a:t>perlakuan</a:t>
          </a:r>
          <a:endParaRPr lang="en-US" dirty="0"/>
        </a:p>
      </dgm:t>
    </dgm:pt>
    <dgm:pt modelId="{4879D547-C654-4BBE-B04B-2B0BDDFDF1DC}" type="parTrans" cxnId="{C77B66CB-F11B-4852-B59A-538C24602E6C}">
      <dgm:prSet/>
      <dgm:spPr/>
      <dgm:t>
        <a:bodyPr/>
        <a:lstStyle/>
        <a:p>
          <a:endParaRPr lang="en-US"/>
        </a:p>
      </dgm:t>
    </dgm:pt>
    <dgm:pt modelId="{7C37DE09-A2A9-494B-B6F2-A6F5362A9DC0}" type="sibTrans" cxnId="{C77B66CB-F11B-4852-B59A-538C24602E6C}">
      <dgm:prSet/>
      <dgm:spPr/>
      <dgm:t>
        <a:bodyPr/>
        <a:lstStyle/>
        <a:p>
          <a:endParaRPr lang="en-US"/>
        </a:p>
      </dgm:t>
    </dgm:pt>
    <dgm:pt modelId="{A790B053-D789-4635-B81D-4E2F79777451}">
      <dgm:prSet/>
      <dgm:spPr/>
      <dgm:t>
        <a:bodyPr/>
        <a:lstStyle/>
        <a:p>
          <a:r>
            <a:rPr lang="en-US" dirty="0" err="1" smtClean="0"/>
            <a:t>beri</a:t>
          </a:r>
          <a:r>
            <a:rPr lang="en-US" dirty="0" smtClean="0"/>
            <a:t> </a:t>
          </a:r>
          <a:r>
            <a:rPr lang="en-US" dirty="0" err="1" smtClean="0"/>
            <a:t>campuran</a:t>
          </a:r>
          <a:r>
            <a:rPr lang="en-US" dirty="0" smtClean="0"/>
            <a:t> </a:t>
          </a:r>
          <a:r>
            <a:rPr lang="en-US" dirty="0" err="1" smtClean="0"/>
            <a:t>asam</a:t>
          </a:r>
          <a:r>
            <a:rPr lang="en-US" dirty="0" smtClean="0"/>
            <a:t> </a:t>
          </a:r>
          <a:r>
            <a:rPr lang="en-US" dirty="0" err="1" smtClean="0"/>
            <a:t>oleat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palmitat</a:t>
          </a:r>
          <a:endParaRPr lang="en-US" dirty="0"/>
        </a:p>
      </dgm:t>
    </dgm:pt>
    <dgm:pt modelId="{D84341BF-86DE-4D57-BF12-3188FFB5E792}" type="parTrans" cxnId="{3126862F-847E-49D9-9081-C55667E05D41}">
      <dgm:prSet/>
      <dgm:spPr/>
      <dgm:t>
        <a:bodyPr/>
        <a:lstStyle/>
        <a:p>
          <a:endParaRPr lang="en-US"/>
        </a:p>
      </dgm:t>
    </dgm:pt>
    <dgm:pt modelId="{40BA7A9B-8C62-4816-9E99-327A0134FF4C}" type="sibTrans" cxnId="{3126862F-847E-49D9-9081-C55667E05D41}">
      <dgm:prSet/>
      <dgm:spPr/>
      <dgm:t>
        <a:bodyPr/>
        <a:lstStyle/>
        <a:p>
          <a:endParaRPr lang="en-US"/>
        </a:p>
      </dgm:t>
    </dgm:pt>
    <dgm:pt modelId="{42BE8EA8-9895-4918-9A3E-CD199A2E5095}" type="pres">
      <dgm:prSet presAssocID="{8C6A1D98-569B-4CB1-8639-3149959C0D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4FC86-591E-4A90-9DC1-91F3BFBFFC90}" type="pres">
      <dgm:prSet presAssocID="{489C2655-FE3D-4462-8557-F3BE95948FB3}" presName="node" presStyleLbl="node1" presStyleIdx="0" presStyleCnt="5" custScaleX="113592" custScaleY="73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8CD12-54D7-4103-85F7-9288362F48B7}" type="pres">
      <dgm:prSet presAssocID="{489C2655-FE3D-4462-8557-F3BE95948FB3}" presName="spNode" presStyleCnt="0"/>
      <dgm:spPr/>
    </dgm:pt>
    <dgm:pt modelId="{DAA339AF-B349-4A62-AA67-727E92933049}" type="pres">
      <dgm:prSet presAssocID="{6D24CA02-5813-49F9-828B-1EE2948CCC8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671485D-7400-441B-B0A2-66E24F643E27}" type="pres">
      <dgm:prSet presAssocID="{CF5E1A6C-D73F-4B63-A947-68ED9152ABBB}" presName="node" presStyleLbl="node1" presStyleIdx="1" presStyleCnt="5" custScaleX="104351" custScaleY="99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A1D33-E727-4A02-AF11-8658587EC70A}" type="pres">
      <dgm:prSet presAssocID="{CF5E1A6C-D73F-4B63-A947-68ED9152ABBB}" presName="spNode" presStyleCnt="0"/>
      <dgm:spPr/>
    </dgm:pt>
    <dgm:pt modelId="{82333235-C7D9-4A86-83A7-03F394E83702}" type="pres">
      <dgm:prSet presAssocID="{A23FA6E7-F211-4E71-B1E8-A49421BAD88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F4278DE-5079-4D5B-B014-F02FF9111E82}" type="pres">
      <dgm:prSet presAssocID="{ABFEA394-B248-4D90-BF1F-613A5E470275}" presName="node" presStyleLbl="node1" presStyleIdx="2" presStyleCnt="5" custScaleX="89473" custScaleY="84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C3688-951D-4BAB-B1BE-C3F5D4DF209B}" type="pres">
      <dgm:prSet presAssocID="{ABFEA394-B248-4D90-BF1F-613A5E470275}" presName="spNode" presStyleCnt="0"/>
      <dgm:spPr/>
    </dgm:pt>
    <dgm:pt modelId="{0C28014A-03E9-4AD8-927D-BEE6CE72E47B}" type="pres">
      <dgm:prSet presAssocID="{694C698D-B917-49F4-A11B-60A6E146782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161E60F-70B5-4D3F-B112-87DAC3CA49A5}" type="pres">
      <dgm:prSet presAssocID="{A790B053-D789-4635-B81D-4E2F797774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E9CCF-55AA-4572-8505-7BEB8B5C6259}" type="pres">
      <dgm:prSet presAssocID="{A790B053-D789-4635-B81D-4E2F79777451}" presName="spNode" presStyleCnt="0"/>
      <dgm:spPr/>
    </dgm:pt>
    <dgm:pt modelId="{C8E4FA01-86C9-4E4F-A789-E39F804A2F7C}" type="pres">
      <dgm:prSet presAssocID="{40BA7A9B-8C62-4816-9E99-327A0134FF4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E69B5F6-3779-4229-929F-227597714CD0}" type="pres">
      <dgm:prSet presAssocID="{F7E16E46-15FC-4C87-B460-E5670FBBE7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11F79-4550-48AA-BB04-1D1725C5F45E}" type="pres">
      <dgm:prSet presAssocID="{F7E16E46-15FC-4C87-B460-E5670FBBE7D4}" presName="spNode" presStyleCnt="0"/>
      <dgm:spPr/>
    </dgm:pt>
    <dgm:pt modelId="{D48BA9D6-B1E9-449A-B52F-491521CC1E40}" type="pres">
      <dgm:prSet presAssocID="{7C37DE09-A2A9-494B-B6F2-A6F5362A9DC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53E40DA-E677-42EB-8B1E-315421966100}" type="presOf" srcId="{8C6A1D98-569B-4CB1-8639-3149959C0DB7}" destId="{42BE8EA8-9895-4918-9A3E-CD199A2E5095}" srcOrd="0" destOrd="0" presId="urn:microsoft.com/office/officeart/2005/8/layout/cycle5"/>
    <dgm:cxn modelId="{5091FE3A-8804-445B-98C9-29D66416A8B8}" type="presOf" srcId="{A790B053-D789-4635-B81D-4E2F79777451}" destId="{B161E60F-70B5-4D3F-B112-87DAC3CA49A5}" srcOrd="0" destOrd="0" presId="urn:microsoft.com/office/officeart/2005/8/layout/cycle5"/>
    <dgm:cxn modelId="{3126862F-847E-49D9-9081-C55667E05D41}" srcId="{8C6A1D98-569B-4CB1-8639-3149959C0DB7}" destId="{A790B053-D789-4635-B81D-4E2F79777451}" srcOrd="3" destOrd="0" parTransId="{D84341BF-86DE-4D57-BF12-3188FFB5E792}" sibTransId="{40BA7A9B-8C62-4816-9E99-327A0134FF4C}"/>
    <dgm:cxn modelId="{C77B66CB-F11B-4852-B59A-538C24602E6C}" srcId="{8C6A1D98-569B-4CB1-8639-3149959C0DB7}" destId="{F7E16E46-15FC-4C87-B460-E5670FBBE7D4}" srcOrd="4" destOrd="0" parTransId="{4879D547-C654-4BBE-B04B-2B0BDDFDF1DC}" sibTransId="{7C37DE09-A2A9-494B-B6F2-A6F5362A9DC0}"/>
    <dgm:cxn modelId="{5C7E0BBA-9A27-43DF-BB3D-7309726ABFB5}" type="presOf" srcId="{ABFEA394-B248-4D90-BF1F-613A5E470275}" destId="{EF4278DE-5079-4D5B-B014-F02FF9111E82}" srcOrd="0" destOrd="0" presId="urn:microsoft.com/office/officeart/2005/8/layout/cycle5"/>
    <dgm:cxn modelId="{CB57EB2F-1511-473A-963D-9CB4450D7E53}" srcId="{8C6A1D98-569B-4CB1-8639-3149959C0DB7}" destId="{489C2655-FE3D-4462-8557-F3BE95948FB3}" srcOrd="0" destOrd="0" parTransId="{9810F3EE-F6CB-4382-BA52-191FCE94933E}" sibTransId="{6D24CA02-5813-49F9-828B-1EE2948CCC8C}"/>
    <dgm:cxn modelId="{6BA7C6AF-BF63-476B-BAC8-15B3066C9802}" srcId="{8C6A1D98-569B-4CB1-8639-3149959C0DB7}" destId="{ABFEA394-B248-4D90-BF1F-613A5E470275}" srcOrd="2" destOrd="0" parTransId="{E1278AE2-A1D1-44D1-94D4-5977FE9E7CCD}" sibTransId="{694C698D-B917-49F4-A11B-60A6E146782E}"/>
    <dgm:cxn modelId="{F3B2D605-4884-4D6E-9441-D90197A0559B}" type="presOf" srcId="{6D24CA02-5813-49F9-828B-1EE2948CCC8C}" destId="{DAA339AF-B349-4A62-AA67-727E92933049}" srcOrd="0" destOrd="0" presId="urn:microsoft.com/office/officeart/2005/8/layout/cycle5"/>
    <dgm:cxn modelId="{ABF6782F-714F-467F-AB53-6476FD947112}" type="presOf" srcId="{A23FA6E7-F211-4E71-B1E8-A49421BAD885}" destId="{82333235-C7D9-4A86-83A7-03F394E83702}" srcOrd="0" destOrd="0" presId="urn:microsoft.com/office/officeart/2005/8/layout/cycle5"/>
    <dgm:cxn modelId="{7E0EA310-1D43-43F8-A712-38A30CABBD63}" type="presOf" srcId="{489C2655-FE3D-4462-8557-F3BE95948FB3}" destId="{F324FC86-591E-4A90-9DC1-91F3BFBFFC90}" srcOrd="0" destOrd="0" presId="urn:microsoft.com/office/officeart/2005/8/layout/cycle5"/>
    <dgm:cxn modelId="{2E350DA8-9487-4A19-92D6-6E26E019B7AE}" type="presOf" srcId="{F7E16E46-15FC-4C87-B460-E5670FBBE7D4}" destId="{5E69B5F6-3779-4229-929F-227597714CD0}" srcOrd="0" destOrd="0" presId="urn:microsoft.com/office/officeart/2005/8/layout/cycle5"/>
    <dgm:cxn modelId="{F3A6270E-4B11-4E6E-8A02-C3EE03EE2F1C}" srcId="{8C6A1D98-569B-4CB1-8639-3149959C0DB7}" destId="{CF5E1A6C-D73F-4B63-A947-68ED9152ABBB}" srcOrd="1" destOrd="0" parTransId="{FD93692E-9990-4A59-81C3-10DE5BA17415}" sibTransId="{A23FA6E7-F211-4E71-B1E8-A49421BAD885}"/>
    <dgm:cxn modelId="{3A58CCA6-6AC7-43F8-8DE7-B6137EA48514}" type="presOf" srcId="{7C37DE09-A2A9-494B-B6F2-A6F5362A9DC0}" destId="{D48BA9D6-B1E9-449A-B52F-491521CC1E40}" srcOrd="0" destOrd="0" presId="urn:microsoft.com/office/officeart/2005/8/layout/cycle5"/>
    <dgm:cxn modelId="{14A7AD2C-1BDF-4EDC-97EF-BCAC03FC71AB}" type="presOf" srcId="{40BA7A9B-8C62-4816-9E99-327A0134FF4C}" destId="{C8E4FA01-86C9-4E4F-A789-E39F804A2F7C}" srcOrd="0" destOrd="0" presId="urn:microsoft.com/office/officeart/2005/8/layout/cycle5"/>
    <dgm:cxn modelId="{47089DF3-39D9-4169-9F81-455758F37A78}" type="presOf" srcId="{CF5E1A6C-D73F-4B63-A947-68ED9152ABBB}" destId="{D671485D-7400-441B-B0A2-66E24F643E27}" srcOrd="0" destOrd="0" presId="urn:microsoft.com/office/officeart/2005/8/layout/cycle5"/>
    <dgm:cxn modelId="{A3CFA4C6-26CE-4879-AA05-A3BDE3983179}" type="presOf" srcId="{694C698D-B917-49F4-A11B-60A6E146782E}" destId="{0C28014A-03E9-4AD8-927D-BEE6CE72E47B}" srcOrd="0" destOrd="0" presId="urn:microsoft.com/office/officeart/2005/8/layout/cycle5"/>
    <dgm:cxn modelId="{3052203F-5CE3-44CF-BA8D-158624D44A2F}" type="presParOf" srcId="{42BE8EA8-9895-4918-9A3E-CD199A2E5095}" destId="{F324FC86-591E-4A90-9DC1-91F3BFBFFC90}" srcOrd="0" destOrd="0" presId="urn:microsoft.com/office/officeart/2005/8/layout/cycle5"/>
    <dgm:cxn modelId="{862EEAF6-E8D7-4617-82FE-DDA33E620D1E}" type="presParOf" srcId="{42BE8EA8-9895-4918-9A3E-CD199A2E5095}" destId="{C618CD12-54D7-4103-85F7-9288362F48B7}" srcOrd="1" destOrd="0" presId="urn:microsoft.com/office/officeart/2005/8/layout/cycle5"/>
    <dgm:cxn modelId="{D8994FD8-2C19-489F-977F-EC80A6192F7E}" type="presParOf" srcId="{42BE8EA8-9895-4918-9A3E-CD199A2E5095}" destId="{DAA339AF-B349-4A62-AA67-727E92933049}" srcOrd="2" destOrd="0" presId="urn:microsoft.com/office/officeart/2005/8/layout/cycle5"/>
    <dgm:cxn modelId="{3958E321-7845-4DDD-962D-28A4AB6DC452}" type="presParOf" srcId="{42BE8EA8-9895-4918-9A3E-CD199A2E5095}" destId="{D671485D-7400-441B-B0A2-66E24F643E27}" srcOrd="3" destOrd="0" presId="urn:microsoft.com/office/officeart/2005/8/layout/cycle5"/>
    <dgm:cxn modelId="{B34D8242-AF55-458B-9E27-8D5DD62A3D4A}" type="presParOf" srcId="{42BE8EA8-9895-4918-9A3E-CD199A2E5095}" destId="{5FCA1D33-E727-4A02-AF11-8658587EC70A}" srcOrd="4" destOrd="0" presId="urn:microsoft.com/office/officeart/2005/8/layout/cycle5"/>
    <dgm:cxn modelId="{E37A90CB-7A61-453D-BD43-8CA3FBB45F0B}" type="presParOf" srcId="{42BE8EA8-9895-4918-9A3E-CD199A2E5095}" destId="{82333235-C7D9-4A86-83A7-03F394E83702}" srcOrd="5" destOrd="0" presId="urn:microsoft.com/office/officeart/2005/8/layout/cycle5"/>
    <dgm:cxn modelId="{16EDFEEE-1385-489A-B913-068306019211}" type="presParOf" srcId="{42BE8EA8-9895-4918-9A3E-CD199A2E5095}" destId="{EF4278DE-5079-4D5B-B014-F02FF9111E82}" srcOrd="6" destOrd="0" presId="urn:microsoft.com/office/officeart/2005/8/layout/cycle5"/>
    <dgm:cxn modelId="{640B7362-21FC-4B97-B2FB-632357F0F1CC}" type="presParOf" srcId="{42BE8EA8-9895-4918-9A3E-CD199A2E5095}" destId="{B17C3688-951D-4BAB-B1BE-C3F5D4DF209B}" srcOrd="7" destOrd="0" presId="urn:microsoft.com/office/officeart/2005/8/layout/cycle5"/>
    <dgm:cxn modelId="{0A4A634A-753D-42D1-8DEC-2E994180BB95}" type="presParOf" srcId="{42BE8EA8-9895-4918-9A3E-CD199A2E5095}" destId="{0C28014A-03E9-4AD8-927D-BEE6CE72E47B}" srcOrd="8" destOrd="0" presId="urn:microsoft.com/office/officeart/2005/8/layout/cycle5"/>
    <dgm:cxn modelId="{824B1656-5FF9-47C6-A42C-4F95059AC823}" type="presParOf" srcId="{42BE8EA8-9895-4918-9A3E-CD199A2E5095}" destId="{B161E60F-70B5-4D3F-B112-87DAC3CA49A5}" srcOrd="9" destOrd="0" presId="urn:microsoft.com/office/officeart/2005/8/layout/cycle5"/>
    <dgm:cxn modelId="{FBE5F3E8-7281-4CBA-A8F4-4E45980E2864}" type="presParOf" srcId="{42BE8EA8-9895-4918-9A3E-CD199A2E5095}" destId="{FC3E9CCF-55AA-4572-8505-7BEB8B5C6259}" srcOrd="10" destOrd="0" presId="urn:microsoft.com/office/officeart/2005/8/layout/cycle5"/>
    <dgm:cxn modelId="{63A6B34D-81BE-4020-976E-2B3FF38C0979}" type="presParOf" srcId="{42BE8EA8-9895-4918-9A3E-CD199A2E5095}" destId="{C8E4FA01-86C9-4E4F-A789-E39F804A2F7C}" srcOrd="11" destOrd="0" presId="urn:microsoft.com/office/officeart/2005/8/layout/cycle5"/>
    <dgm:cxn modelId="{75229FF7-0A32-451B-BFEF-EAE7B41D89E7}" type="presParOf" srcId="{42BE8EA8-9895-4918-9A3E-CD199A2E5095}" destId="{5E69B5F6-3779-4229-929F-227597714CD0}" srcOrd="12" destOrd="0" presId="urn:microsoft.com/office/officeart/2005/8/layout/cycle5"/>
    <dgm:cxn modelId="{980EB459-0DC5-4554-8021-A1977408DBB9}" type="presParOf" srcId="{42BE8EA8-9895-4918-9A3E-CD199A2E5095}" destId="{BE611F79-4550-48AA-BB04-1D1725C5F45E}" srcOrd="13" destOrd="0" presId="urn:microsoft.com/office/officeart/2005/8/layout/cycle5"/>
    <dgm:cxn modelId="{06EB09C4-8189-4C11-A293-636B4D3FFC19}" type="presParOf" srcId="{42BE8EA8-9895-4918-9A3E-CD199A2E5095}" destId="{D48BA9D6-B1E9-449A-B52F-491521CC1E4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2F571-B30E-4566-B9E3-349B13DC2417}">
      <dsp:nvSpPr>
        <dsp:cNvPr id="0" name=""/>
        <dsp:cNvSpPr/>
      </dsp:nvSpPr>
      <dsp:spPr>
        <a:xfrm>
          <a:off x="4355765" y="10976"/>
          <a:ext cx="1130636" cy="89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Pembuatan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Infusa</a:t>
          </a:r>
          <a:endParaRPr lang="en-US" sz="1300" kern="1200" dirty="0"/>
        </a:p>
      </dsp:txBody>
      <dsp:txXfrm>
        <a:off x="4355765" y="10976"/>
        <a:ext cx="1130636" cy="893889"/>
      </dsp:txXfrm>
    </dsp:sp>
    <dsp:sp modelId="{B2073D85-007F-4FAF-A731-79356BCD012E}">
      <dsp:nvSpPr>
        <dsp:cNvPr id="0" name=""/>
        <dsp:cNvSpPr/>
      </dsp:nvSpPr>
      <dsp:spPr>
        <a:xfrm>
          <a:off x="1741899" y="1999"/>
          <a:ext cx="4364801" cy="4364801"/>
        </a:xfrm>
        <a:prstGeom prst="circularArrow">
          <a:avLst>
            <a:gd name="adj1" fmla="val 3994"/>
            <a:gd name="adj2" fmla="val 250540"/>
            <a:gd name="adj3" fmla="val 20572132"/>
            <a:gd name="adj4" fmla="val 19204287"/>
            <a:gd name="adj5" fmla="val 465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DAE7B9-B47F-4CF7-9060-57D2206B6795}">
      <dsp:nvSpPr>
        <dsp:cNvPr id="0" name=""/>
        <dsp:cNvSpPr/>
      </dsp:nvSpPr>
      <dsp:spPr>
        <a:xfrm>
          <a:off x="5470921" y="1737455"/>
          <a:ext cx="893889" cy="89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Pembuatan</a:t>
          </a:r>
          <a:r>
            <a:rPr lang="en-US" sz="1300" kern="1200" dirty="0" smtClean="0"/>
            <a:t> media Agar</a:t>
          </a:r>
          <a:endParaRPr lang="en-US" sz="1300" kern="1200" dirty="0"/>
        </a:p>
      </dsp:txBody>
      <dsp:txXfrm>
        <a:off x="5470921" y="1737455"/>
        <a:ext cx="893889" cy="893889"/>
      </dsp:txXfrm>
    </dsp:sp>
    <dsp:sp modelId="{041791D8-2C43-4003-BB08-386FBFD15345}">
      <dsp:nvSpPr>
        <dsp:cNvPr id="0" name=""/>
        <dsp:cNvSpPr/>
      </dsp:nvSpPr>
      <dsp:spPr>
        <a:xfrm>
          <a:off x="1741899" y="1999"/>
          <a:ext cx="4364801" cy="4364801"/>
        </a:xfrm>
        <a:prstGeom prst="circularArrow">
          <a:avLst>
            <a:gd name="adj1" fmla="val 3994"/>
            <a:gd name="adj2" fmla="val 250540"/>
            <a:gd name="adj3" fmla="val 2365352"/>
            <a:gd name="adj4" fmla="val 777328"/>
            <a:gd name="adj5" fmla="val 4659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2C7BEF-C527-4D69-B96F-C78568BCFB83}">
      <dsp:nvSpPr>
        <dsp:cNvPr id="0" name=""/>
        <dsp:cNvSpPr/>
      </dsp:nvSpPr>
      <dsp:spPr>
        <a:xfrm>
          <a:off x="4474138" y="3463934"/>
          <a:ext cx="893889" cy="89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Pembuatan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suspensi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Bakteri</a:t>
          </a:r>
          <a:endParaRPr lang="en-US" sz="1300" kern="1200" dirty="0"/>
        </a:p>
      </dsp:txBody>
      <dsp:txXfrm>
        <a:off x="4474138" y="3463934"/>
        <a:ext cx="893889" cy="893889"/>
      </dsp:txXfrm>
    </dsp:sp>
    <dsp:sp modelId="{7C29D4BF-9801-4B43-A3C4-7E2DFABFDEAE}">
      <dsp:nvSpPr>
        <dsp:cNvPr id="0" name=""/>
        <dsp:cNvSpPr/>
      </dsp:nvSpPr>
      <dsp:spPr>
        <a:xfrm>
          <a:off x="1741899" y="1999"/>
          <a:ext cx="4364801" cy="4364801"/>
        </a:xfrm>
        <a:prstGeom prst="circularArrow">
          <a:avLst>
            <a:gd name="adj1" fmla="val 3994"/>
            <a:gd name="adj2" fmla="val 250540"/>
            <a:gd name="adj3" fmla="val 6110065"/>
            <a:gd name="adj4" fmla="val 4439395"/>
            <a:gd name="adj5" fmla="val 4659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E85E0B-4059-4B82-B03F-E9337E5622B0}">
      <dsp:nvSpPr>
        <dsp:cNvPr id="0" name=""/>
        <dsp:cNvSpPr/>
      </dsp:nvSpPr>
      <dsp:spPr>
        <a:xfrm>
          <a:off x="2480572" y="3463934"/>
          <a:ext cx="893889" cy="89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Uji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aktivitas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antibakteri</a:t>
          </a:r>
          <a:endParaRPr lang="en-US" sz="1300" kern="1200" dirty="0"/>
        </a:p>
      </dsp:txBody>
      <dsp:txXfrm>
        <a:off x="2480572" y="3463934"/>
        <a:ext cx="893889" cy="893889"/>
      </dsp:txXfrm>
    </dsp:sp>
    <dsp:sp modelId="{03544DD5-04B1-4F1B-BDF2-511B227CBBEA}">
      <dsp:nvSpPr>
        <dsp:cNvPr id="0" name=""/>
        <dsp:cNvSpPr/>
      </dsp:nvSpPr>
      <dsp:spPr>
        <a:xfrm>
          <a:off x="1741899" y="1999"/>
          <a:ext cx="4364801" cy="4364801"/>
        </a:xfrm>
        <a:prstGeom prst="circularArrow">
          <a:avLst>
            <a:gd name="adj1" fmla="val 3994"/>
            <a:gd name="adj2" fmla="val 250540"/>
            <a:gd name="adj3" fmla="val 9772132"/>
            <a:gd name="adj4" fmla="val 8184108"/>
            <a:gd name="adj5" fmla="val 4659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4B4FD8-0FC3-47B7-BB32-92D68631B5DD}">
      <dsp:nvSpPr>
        <dsp:cNvPr id="0" name=""/>
        <dsp:cNvSpPr/>
      </dsp:nvSpPr>
      <dsp:spPr>
        <a:xfrm>
          <a:off x="1483788" y="1737455"/>
          <a:ext cx="893889" cy="89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Penetapan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dosis</a:t>
          </a:r>
          <a:endParaRPr lang="en-US" sz="1300" kern="1200" dirty="0"/>
        </a:p>
      </dsp:txBody>
      <dsp:txXfrm>
        <a:off x="1483788" y="1737455"/>
        <a:ext cx="893889" cy="893889"/>
      </dsp:txXfrm>
    </dsp:sp>
    <dsp:sp modelId="{9A846453-D093-45DB-B097-923959D24729}">
      <dsp:nvSpPr>
        <dsp:cNvPr id="0" name=""/>
        <dsp:cNvSpPr/>
      </dsp:nvSpPr>
      <dsp:spPr>
        <a:xfrm>
          <a:off x="1741899" y="1999"/>
          <a:ext cx="4364801" cy="4364801"/>
        </a:xfrm>
        <a:prstGeom prst="circularArrow">
          <a:avLst>
            <a:gd name="adj1" fmla="val 3994"/>
            <a:gd name="adj2" fmla="val 250540"/>
            <a:gd name="adj3" fmla="val 13165352"/>
            <a:gd name="adj4" fmla="val 11577328"/>
            <a:gd name="adj5" fmla="val 4659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9D2FA8-187D-4237-874E-D4C655727B89}">
      <dsp:nvSpPr>
        <dsp:cNvPr id="0" name=""/>
        <dsp:cNvSpPr/>
      </dsp:nvSpPr>
      <dsp:spPr>
        <a:xfrm>
          <a:off x="2480572" y="10976"/>
          <a:ext cx="893889" cy="89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Pengamatan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koloni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bakteri</a:t>
          </a:r>
          <a:endParaRPr lang="en-US" sz="1300" kern="1200" dirty="0"/>
        </a:p>
      </dsp:txBody>
      <dsp:txXfrm>
        <a:off x="2480572" y="10976"/>
        <a:ext cx="893889" cy="893889"/>
      </dsp:txXfrm>
    </dsp:sp>
    <dsp:sp modelId="{95E2EC65-D0F0-456C-B5ED-CE4912A1BD0E}">
      <dsp:nvSpPr>
        <dsp:cNvPr id="0" name=""/>
        <dsp:cNvSpPr/>
      </dsp:nvSpPr>
      <dsp:spPr>
        <a:xfrm>
          <a:off x="1828802" y="-8"/>
          <a:ext cx="4364801" cy="4364801"/>
        </a:xfrm>
        <a:prstGeom prst="circularArrow">
          <a:avLst>
            <a:gd name="adj1" fmla="val 3994"/>
            <a:gd name="adj2" fmla="val 250540"/>
            <a:gd name="adj3" fmla="val 16699422"/>
            <a:gd name="adj4" fmla="val 15239395"/>
            <a:gd name="adj5" fmla="val 4659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2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4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43EF-A6C1-4EBF-8F60-C3BDDDBFB8D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93C9-74A4-4086-B201-96769B39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5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6359"/>
            <a:ext cx="563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chemeClr val="bg1"/>
                </a:solidFill>
              </a:rPr>
              <a:t>REVIEW JURNAL 4</a:t>
            </a:r>
          </a:p>
        </p:txBody>
      </p:sp>
    </p:spTree>
    <p:extLst>
      <p:ext uri="{BB962C8B-B14F-4D97-AF65-F5344CB8AC3E}">
        <p14:creationId xmlns:p14="http://schemas.microsoft.com/office/powerpoint/2010/main" val="4880621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Uji</a:t>
            </a:r>
            <a:r>
              <a:rPr lang="en-US" dirty="0" smtClean="0"/>
              <a:t> Ex Vivo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16099" r="37750" b="6281"/>
          <a:stretch/>
        </p:blipFill>
        <p:spPr bwMode="auto">
          <a:xfrm>
            <a:off x="914400" y="1471425"/>
            <a:ext cx="7162799" cy="46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3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pesat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it-IT" dirty="0" smtClean="0"/>
              <a:t>tahun </a:t>
            </a:r>
            <a:r>
              <a:rPr lang="it-IT" dirty="0"/>
              <a:t>terakhir ini baik di negara maju maupun </a:t>
            </a:r>
            <a:r>
              <a:rPr lang="it-IT" dirty="0" smtClean="0"/>
              <a:t>di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endParaRPr lang="en-US" dirty="0" smtClean="0"/>
          </a:p>
          <a:p>
            <a:r>
              <a:rPr lang="en-US" dirty="0" err="1" smtClean="0"/>
              <a:t>Prevalensi</a:t>
            </a:r>
            <a:r>
              <a:rPr lang="en-US" dirty="0" smtClean="0"/>
              <a:t> </a:t>
            </a:r>
            <a:r>
              <a:rPr lang="en-US" dirty="0" err="1" smtClean="0"/>
              <a:t>obesitas</a:t>
            </a:r>
            <a:r>
              <a:rPr lang="en-US" dirty="0" smtClean="0"/>
              <a:t> di Indonesia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obesitas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 smtClean="0"/>
              <a:t>trigliserida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ekstrak</a:t>
            </a:r>
            <a:r>
              <a:rPr lang="en-US" dirty="0" smtClean="0"/>
              <a:t> </a:t>
            </a:r>
            <a:r>
              <a:rPr lang="sv-SE" dirty="0" smtClean="0"/>
              <a:t>etanol </a:t>
            </a:r>
            <a:r>
              <a:rPr lang="sv-SE" dirty="0"/>
              <a:t>tunggal biji kedelai varietas </a:t>
            </a:r>
            <a:r>
              <a:rPr lang="sv-SE" i="1" dirty="0"/>
              <a:t>Detam 1</a:t>
            </a:r>
            <a:r>
              <a:rPr lang="sv-SE" dirty="0"/>
              <a:t>, </a:t>
            </a:r>
            <a:r>
              <a:rPr lang="sv-SE" dirty="0" smtClean="0"/>
              <a:t>daun </a:t>
            </a:r>
            <a:r>
              <a:rPr lang="en-US" dirty="0" err="1" smtClean="0"/>
              <a:t>Jati</a:t>
            </a:r>
            <a:r>
              <a:rPr lang="en-US" dirty="0" smtClean="0"/>
              <a:t> </a:t>
            </a:r>
            <a:r>
              <a:rPr lang="en-US" dirty="0" err="1"/>
              <a:t>Belanda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781817"/>
              </p:ext>
            </p:extLst>
          </p:nvPr>
        </p:nvGraphicFramePr>
        <p:xfrm>
          <a:off x="533400" y="1905001"/>
          <a:ext cx="8382000" cy="319023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733800"/>
                <a:gridCol w="4648200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Alat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Bahan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Alat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ekstraksi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err="1" smtClean="0"/>
                        <a:t>biji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kedelai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unggulan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varietas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Detam</a:t>
                      </a:r>
                      <a:r>
                        <a:rPr lang="en-US" sz="1800" u="none" strike="noStrike" kern="1200" baseline="0" dirty="0" smtClean="0"/>
                        <a:t> 1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Timbangan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analitik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Daun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belanda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Microtube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u="none" strike="noStrike" kern="1200" baseline="0" dirty="0" err="1" smtClean="0"/>
                        <a:t>Etanol</a:t>
                      </a:r>
                      <a:r>
                        <a:rPr lang="en-US" sz="1800" u="none" strike="noStrike" kern="1200" baseline="0" dirty="0" smtClean="0"/>
                        <a:t> 95%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microplate </a:t>
                      </a:r>
                      <a:r>
                        <a:rPr lang="en-US" baseline="0" dirty="0" err="1" smtClean="0"/>
                        <a:t>readeer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Aquades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Spatula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sv-SE" sz="1800" u="none" strike="noStrike" kern="1200" baseline="0" dirty="0" smtClean="0"/>
                        <a:t>kit Total Antioxidant Status (TAS) </a:t>
                      </a:r>
                      <a:r>
                        <a:rPr lang="en-US" sz="1800" u="none" strike="noStrike" kern="1200" baseline="0" dirty="0" err="1" smtClean="0"/>
                        <a:t>Randox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Falcon</a:t>
                      </a:r>
                      <a:r>
                        <a:rPr lang="en-US" baseline="0" dirty="0" smtClean="0"/>
                        <a:t> tube 15 mL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u="none" strike="noStrike" kern="1200" baseline="0" dirty="0" smtClean="0"/>
                        <a:t>Dimethyl sulfoxide (DMSO).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024636"/>
              </p:ext>
            </p:extLst>
          </p:nvPr>
        </p:nvGraphicFramePr>
        <p:xfrm>
          <a:off x="152400" y="990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13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21074" r="57639" b="50711"/>
          <a:stretch/>
        </p:blipFill>
        <p:spPr bwMode="auto">
          <a:xfrm>
            <a:off x="457200" y="2133600"/>
            <a:ext cx="4175234" cy="25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49999" r="57279" b="22322"/>
          <a:stretch/>
        </p:blipFill>
        <p:spPr bwMode="auto">
          <a:xfrm>
            <a:off x="5105400" y="2209800"/>
            <a:ext cx="3581400" cy="25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 antitrigliserida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vivo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,pada konsentrasi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μg/mL, dari semua perlakuan didapatkan hasil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(p&lt;0,05)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Perlakuan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EEJB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EEKD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kombinasinya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antitrigliserida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kedelai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diduga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antioksidan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antitrigliserida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isoflavon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fitoestrogen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</a:t>
            </a:r>
            <a:r>
              <a:rPr lang="en-US" dirty="0" smtClean="0"/>
              <a:t> In Vitro </a:t>
            </a:r>
            <a:r>
              <a:rPr lang="en-US" dirty="0" err="1" smtClean="0"/>
              <a:t>dan</a:t>
            </a:r>
            <a:r>
              <a:rPr lang="en-US" dirty="0" smtClean="0"/>
              <a:t> In Vivo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t="16935" r="30400" b="5024"/>
          <a:stretch/>
        </p:blipFill>
        <p:spPr bwMode="auto">
          <a:xfrm>
            <a:off x="1676400" y="1524000"/>
            <a:ext cx="6324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3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Resistensi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antibiotik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pemanasan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endemik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gejala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bervariasi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antibakteri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Hibuscus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sabdariffa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menghambat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membunuh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infeksi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typhimurium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2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061947"/>
              </p:ext>
            </p:extLst>
          </p:nvPr>
        </p:nvGraphicFramePr>
        <p:xfrm>
          <a:off x="533400" y="1905001"/>
          <a:ext cx="8382000" cy="30175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33800"/>
                <a:gridCol w="4648200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Alat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Bahan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Timbangan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tikus</a:t>
                      </a:r>
                      <a:r>
                        <a:rPr lang="en-US" baseline="0" dirty="0" smtClean="0"/>
                        <a:t> (OHAUS)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u="none" strike="noStrike" kern="1200" baseline="0" dirty="0" err="1" smtClean="0"/>
                        <a:t>Bunga</a:t>
                      </a:r>
                      <a:r>
                        <a:rPr lang="en-US" sz="1800" u="none" strike="noStrike" kern="1200" baseline="0" dirty="0" smtClean="0"/>
                        <a:t> Rosella </a:t>
                      </a:r>
                      <a:r>
                        <a:rPr lang="en-US" sz="1800" u="none" strike="noStrike" kern="1200" baseline="0" dirty="0" err="1" smtClean="0"/>
                        <a:t>kering</a:t>
                      </a:r>
                      <a:r>
                        <a:rPr lang="en-US" sz="1800" u="none" strike="noStrike" kern="1200" baseline="0" dirty="0" smtClean="0"/>
                        <a:t> (</a:t>
                      </a:r>
                      <a:r>
                        <a:rPr lang="en-US" sz="1800" i="1" u="none" strike="noStrike" kern="1200" baseline="0" dirty="0" smtClean="0"/>
                        <a:t>Hibiscus sabdariffa L)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Timbangan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analitik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Mencit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Microtube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i="1" u="none" strike="noStrike" kern="1200" baseline="0" dirty="0" smtClean="0"/>
                        <a:t>Salmonella-</a:t>
                      </a:r>
                      <a:r>
                        <a:rPr lang="en-US" sz="1800" i="1" u="none" strike="noStrike" kern="1200" baseline="0" dirty="0" err="1" smtClean="0"/>
                        <a:t>Sigella</a:t>
                      </a:r>
                      <a:r>
                        <a:rPr lang="en-US" sz="1800" u="none" strike="noStrike" kern="1200" baseline="0" dirty="0" smtClean="0"/>
                        <a:t> Agar (SSA)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Sentrifuge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Aquades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Kandang</a:t>
                      </a:r>
                      <a:r>
                        <a:rPr lang="en-US" dirty="0" smtClean="0"/>
                        <a:t> metabolism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spuit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err="1" smtClean="0"/>
                        <a:t>Cawan</a:t>
                      </a:r>
                      <a:r>
                        <a:rPr lang="en-US" baseline="0" dirty="0" smtClean="0"/>
                        <a:t> petri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1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6391744"/>
              </p:ext>
            </p:extLst>
          </p:nvPr>
        </p:nvGraphicFramePr>
        <p:xfrm>
          <a:off x="457200" y="1524000"/>
          <a:ext cx="7848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39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 uji </a:t>
            </a:r>
            <a:r>
              <a:rPr lang="it-IT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terbentuknya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zona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hambat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diamati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antibakteri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ekstrak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rosella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diduga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flavonoid,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saponin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polisakarida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alkaloid.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t="43081" r="32850" b="18889"/>
          <a:stretch/>
        </p:blipFill>
        <p:spPr bwMode="auto">
          <a:xfrm>
            <a:off x="2043950" y="3352800"/>
            <a:ext cx="4016189" cy="26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001000" cy="868362"/>
          </a:xfr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1" t="30085" r="32361" b="14768"/>
          <a:stretch/>
        </p:blipFill>
        <p:spPr bwMode="auto">
          <a:xfrm>
            <a:off x="2286000" y="3737729"/>
            <a:ext cx="4953000" cy="3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i="1" dirty="0" smtClean="0"/>
              <a:t>in vivo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menginfeksikan</a:t>
            </a:r>
            <a:r>
              <a:rPr lang="en-US" dirty="0"/>
              <a:t> </a:t>
            </a:r>
            <a:r>
              <a:rPr lang="en-US" dirty="0" err="1" smtClean="0"/>
              <a:t>mencit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i="1" dirty="0"/>
              <a:t>S. </a:t>
            </a:r>
            <a:r>
              <a:rPr lang="en-US" i="1" dirty="0" err="1" smtClean="0"/>
              <a:t>thypimurium</a:t>
            </a:r>
            <a:r>
              <a:rPr lang="en-US" i="1" dirty="0" smtClean="0"/>
              <a:t>.</a:t>
            </a:r>
          </a:p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koloni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i="1" dirty="0" smtClean="0"/>
              <a:t>S. </a:t>
            </a:r>
            <a:r>
              <a:rPr lang="en-US" i="1" dirty="0" err="1" smtClean="0"/>
              <a:t>thypimurium</a:t>
            </a:r>
            <a:r>
              <a:rPr lang="en-US" i="1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feses</a:t>
            </a:r>
            <a:r>
              <a:rPr lang="en-US" dirty="0"/>
              <a:t> </a:t>
            </a:r>
            <a:r>
              <a:rPr lang="en-US" dirty="0" err="1"/>
              <a:t>mencit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vitro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adanya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 bening yang 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berarti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esktrak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rosella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antibakteri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(diameter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mm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typhimurium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berikan ekstrak bunga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rosella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aquadest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esktrak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bunga rosella tidak 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 aktivitas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antibakteri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uji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430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Uji In Vitro dan In Vivo</vt:lpstr>
      <vt:lpstr>Latar Belakang Penelitian</vt:lpstr>
      <vt:lpstr>Tujuan Penelitian</vt:lpstr>
      <vt:lpstr>Metode Penelitian</vt:lpstr>
      <vt:lpstr>Alur kerja</vt:lpstr>
      <vt:lpstr>Hasil dan Pembahasan</vt:lpstr>
      <vt:lpstr>Hasil dan Pembahasan</vt:lpstr>
      <vt:lpstr>Kesimpulan</vt:lpstr>
      <vt:lpstr>Uji Ex Vivo</vt:lpstr>
      <vt:lpstr>Latar Belakang</vt:lpstr>
      <vt:lpstr>Tujuan penelitian</vt:lpstr>
      <vt:lpstr>Metode Penelitian</vt:lpstr>
      <vt:lpstr>PowerPoint Presentation</vt:lpstr>
      <vt:lpstr>Hasil dan Pembahasan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bioassay</dc:title>
  <dc:creator>Anita Nauli</dc:creator>
  <cp:lastModifiedBy>ismail - [2010]</cp:lastModifiedBy>
  <cp:revision>16</cp:revision>
  <dcterms:created xsi:type="dcterms:W3CDTF">2019-04-07T12:48:51Z</dcterms:created>
  <dcterms:modified xsi:type="dcterms:W3CDTF">2019-05-17T07:40:03Z</dcterms:modified>
</cp:coreProperties>
</file>