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0ED1A-6044-47EF-BA0C-3C698B22C80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E07A5-8795-42FE-A5BD-D7405F8BD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36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3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20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6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3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50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4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51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25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7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2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71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B4A8E-B0A0-468B-9268-EDF2D0040E1D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2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2ahUKEwjHn_nOyN3gAhUK2o8KHaQTD94QjRx6BAgBEAU&amp;url=https://en.wikipedia.org/wiki/Polyacrylamide_gel_electrophoresis&amp;psig=AOvVaw0CCAwaZT04wrD8B7MMYQTQ&amp;ust=1551413700469314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2ahUKEwjCspDcyN3gAhUhSo8KHcPXCiEQjRx6BAgBEAU&amp;url=https://www.researchgate.net/post/Why_there_are_two_bands_in_SDS-PAGE_of_a_purified_protein_instead_of_one2&amp;psig=AOvVaw0CCAwaZT04wrD8B7MMYQTQ&amp;ust=1551413700469314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810000"/>
            <a:ext cx="5638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800" b="1" dirty="0" smtClean="0">
                <a:solidFill>
                  <a:schemeClr val="bg1"/>
                </a:solidFill>
              </a:rPr>
              <a:t>SDS-PAGE</a:t>
            </a:r>
          </a:p>
        </p:txBody>
      </p:sp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3886200" y="4758690"/>
            <a:ext cx="419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 err="1" smtClean="0">
                <a:solidFill>
                  <a:schemeClr val="bg1"/>
                </a:solidFill>
              </a:rPr>
              <a:t>Febriana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Dwi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Wahyuni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M.Si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6467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SDS-PAGE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Image result for SDS-P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1" y="2204864"/>
            <a:ext cx="8914330" cy="306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772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pewarna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SDS-PAGE: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err="1" smtClean="0"/>
              <a:t>Commasie</a:t>
            </a:r>
            <a:r>
              <a:rPr lang="en-US" i="1" dirty="0" smtClean="0"/>
              <a:t> </a:t>
            </a:r>
            <a:r>
              <a:rPr lang="en-US" i="1" dirty="0" err="1" smtClean="0"/>
              <a:t>Brilliat</a:t>
            </a:r>
            <a:r>
              <a:rPr lang="en-US" i="1" dirty="0" smtClean="0"/>
              <a:t> Blue </a:t>
            </a:r>
            <a:r>
              <a:rPr lang="en-US" dirty="0" smtClean="0"/>
              <a:t>→ </a:t>
            </a:r>
            <a:r>
              <a:rPr lang="en-US" sz="2800" dirty="0" err="1" smtClean="0"/>
              <a:t>mengikat</a:t>
            </a:r>
            <a:r>
              <a:rPr lang="en-US" sz="2800" dirty="0" smtClean="0"/>
              <a:t> protein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spesifik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ikatan</a:t>
            </a:r>
            <a:r>
              <a:rPr lang="en-US" sz="2800" dirty="0" smtClean="0"/>
              <a:t> </a:t>
            </a:r>
            <a:r>
              <a:rPr lang="en-US" sz="2800" dirty="0" err="1" smtClean="0"/>
              <a:t>kovalen</a:t>
            </a:r>
            <a:endParaRPr lang="en-US" sz="2800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Silver Salt Staining </a:t>
            </a:r>
            <a:r>
              <a:rPr lang="en-US" dirty="0" smtClean="0"/>
              <a:t>→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sifat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sensitif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akurat</a:t>
            </a:r>
            <a:r>
              <a:rPr lang="en-US" sz="2800" dirty="0" smtClean="0"/>
              <a:t> </a:t>
            </a:r>
            <a:r>
              <a:rPr lang="en-US" sz="2800" dirty="0" err="1" smtClean="0"/>
              <a:t>namun</a:t>
            </a:r>
            <a:r>
              <a:rPr lang="en-US" sz="2800" dirty="0" smtClean="0"/>
              <a:t> </a:t>
            </a:r>
            <a:r>
              <a:rPr lang="en-US" sz="2800" dirty="0" err="1" smtClean="0"/>
              <a:t>membutuhkan</a:t>
            </a:r>
            <a:r>
              <a:rPr lang="en-US" sz="2800" dirty="0" smtClean="0"/>
              <a:t> proses yang </a:t>
            </a:r>
            <a:r>
              <a:rPr lang="en-US" sz="2800" dirty="0" err="1" smtClean="0"/>
              <a:t>lebih</a:t>
            </a:r>
            <a:r>
              <a:rPr lang="en-US" sz="2800" dirty="0" smtClean="0"/>
              <a:t> lama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0666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SDS_PAGE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Image result for SDS-P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19200"/>
            <a:ext cx="5638800" cy="5265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111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5143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mempraktekkan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 protein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SDS-PAGE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50916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685800"/>
            <a:ext cx="8229600" cy="1143000"/>
          </a:xfrm>
        </p:spPr>
        <p:txBody>
          <a:bodyPr/>
          <a:lstStyle/>
          <a:p>
            <a:r>
              <a:rPr lang="en-US" dirty="0" smtClean="0"/>
              <a:t>SDS-PAGE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763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memisahkan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polipeptida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protein</a:t>
            </a:r>
          </a:p>
          <a:p>
            <a:r>
              <a:rPr lang="en-US" dirty="0" err="1" smtClean="0"/>
              <a:t>Caranya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deterjen</a:t>
            </a:r>
            <a:r>
              <a:rPr lang="en-US" dirty="0" smtClean="0"/>
              <a:t> SDS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pemanasan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merusak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protein</a:t>
            </a:r>
          </a:p>
          <a:p>
            <a:r>
              <a:rPr lang="en-US" dirty="0" smtClean="0"/>
              <a:t>SDS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protein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bermuatan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gugus-gugus</a:t>
            </a:r>
            <a:r>
              <a:rPr lang="en-US" dirty="0" smtClean="0"/>
              <a:t> </a:t>
            </a:r>
            <a:r>
              <a:rPr lang="en-US" dirty="0" err="1" smtClean="0"/>
              <a:t>anionik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SDS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721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i="1" dirty="0" smtClean="0"/>
              <a:t>Sodium Dodecyl </a:t>
            </a:r>
            <a:r>
              <a:rPr lang="en-US" i="1" dirty="0" err="1" smtClean="0"/>
              <a:t>Sulphate</a:t>
            </a:r>
            <a:r>
              <a:rPr lang="en-US" i="1" dirty="0" smtClean="0"/>
              <a:t> </a:t>
            </a:r>
            <a:r>
              <a:rPr lang="en-US" dirty="0" smtClean="0"/>
              <a:t>(SDS)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2211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detergen</a:t>
            </a:r>
            <a:r>
              <a:rPr lang="en-US" dirty="0" smtClean="0"/>
              <a:t> an-</a:t>
            </a:r>
            <a:r>
              <a:rPr lang="en-US" dirty="0" err="1" smtClean="0"/>
              <a:t>ionik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melapisi</a:t>
            </a:r>
            <a:r>
              <a:rPr lang="en-US" dirty="0" smtClean="0"/>
              <a:t> protein,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sebanding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molekulnya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muatan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protein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endParaRPr lang="en-US" dirty="0" smtClean="0"/>
          </a:p>
          <a:p>
            <a:r>
              <a:rPr lang="en-US" dirty="0" smtClean="0"/>
              <a:t>SDS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mengganggu</a:t>
            </a:r>
            <a:r>
              <a:rPr lang="en-US" dirty="0" smtClean="0"/>
              <a:t> </a:t>
            </a:r>
            <a:r>
              <a:rPr lang="en-US" dirty="0" err="1" smtClean="0"/>
              <a:t>konformasi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protein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melarutkan</a:t>
            </a:r>
            <a:r>
              <a:rPr lang="en-US" dirty="0" smtClean="0"/>
              <a:t> </a:t>
            </a:r>
            <a:r>
              <a:rPr lang="en-US" dirty="0" err="1" smtClean="0"/>
              <a:t>molekul</a:t>
            </a:r>
            <a:r>
              <a:rPr lang="en-US" dirty="0" smtClean="0"/>
              <a:t> </a:t>
            </a:r>
            <a:r>
              <a:rPr lang="en-US" dirty="0" err="1" smtClean="0"/>
              <a:t>hidrofobik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tersier</a:t>
            </a:r>
            <a:r>
              <a:rPr lang="en-US" dirty="0" smtClean="0"/>
              <a:t> </a:t>
            </a:r>
            <a:r>
              <a:rPr lang="en-US" dirty="0" err="1" smtClean="0"/>
              <a:t>polipeptida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63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62600"/>
            <a:ext cx="8229600" cy="5635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err="1" smtClean="0"/>
              <a:t>Konformasi</a:t>
            </a:r>
            <a:r>
              <a:rPr lang="en-US" dirty="0" smtClean="0"/>
              <a:t> protein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penambahan</a:t>
            </a:r>
            <a:r>
              <a:rPr lang="en-US" dirty="0" smtClean="0"/>
              <a:t> SDS</a:t>
            </a:r>
            <a:endParaRPr lang="en-US" dirty="0"/>
          </a:p>
        </p:txBody>
      </p:sp>
      <p:pic>
        <p:nvPicPr>
          <p:cNvPr id="1026" name="Picture 2" descr="https://encrypted-tbn0.gstatic.com/images?q=tbn:ANd9GcQj7sld42zeiROKHPga3pREZhRLuMNuSd59oygSGC5oQIEIcQyVk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206" y="1143000"/>
            <a:ext cx="5740798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148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Gel </a:t>
            </a:r>
            <a:r>
              <a:rPr lang="en-US" dirty="0" err="1" smtClean="0"/>
              <a:t>Poliakrilamid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/>
              <a:t> </a:t>
            </a:r>
            <a:r>
              <a:rPr lang="en-US" dirty="0" err="1" smtClean="0"/>
              <a:t>polimer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monomer </a:t>
            </a:r>
            <a:r>
              <a:rPr lang="en-US" dirty="0" err="1" smtClean="0"/>
              <a:t>akrilamid</a:t>
            </a:r>
            <a:endParaRPr lang="en-US" dirty="0" smtClean="0"/>
          </a:p>
          <a:p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gel,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pori-pori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molekul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SDS-PAGE </a:t>
            </a:r>
            <a:r>
              <a:rPr lang="en-US" dirty="0" err="1" smtClean="0"/>
              <a:t>ini</a:t>
            </a:r>
            <a:r>
              <a:rPr lang="en-US" dirty="0" smtClean="0"/>
              <a:t> gel </a:t>
            </a:r>
            <a:r>
              <a:rPr lang="en-US" dirty="0" err="1" smtClean="0"/>
              <a:t>poliakrilamid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stacking gel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separating gel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59608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yang </a:t>
            </a:r>
            <a:r>
              <a:rPr lang="en-US" dirty="0" err="1" smtClean="0"/>
              <a:t>membentuk</a:t>
            </a:r>
            <a:r>
              <a:rPr lang="en-US" dirty="0" smtClean="0"/>
              <a:t> gel </a:t>
            </a:r>
            <a:r>
              <a:rPr lang="en-US" dirty="0" err="1" smtClean="0"/>
              <a:t>poliakrilamid</a:t>
            </a:r>
            <a:r>
              <a:rPr lang="en-US" dirty="0" smtClean="0"/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Akrilamida</a:t>
            </a:r>
            <a:r>
              <a:rPr lang="en-US" dirty="0" smtClean="0"/>
              <a:t> → </a:t>
            </a:r>
            <a:r>
              <a:rPr lang="en-US" sz="2800" dirty="0" err="1" smtClean="0"/>
              <a:t>senyawa</a:t>
            </a:r>
            <a:r>
              <a:rPr lang="en-US" sz="2800" dirty="0" smtClean="0"/>
              <a:t> </a:t>
            </a:r>
            <a:r>
              <a:rPr lang="en-US" sz="2800" dirty="0" err="1" smtClean="0"/>
              <a:t>karsinogenik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Bis</a:t>
            </a:r>
            <a:r>
              <a:rPr lang="en-US" dirty="0" smtClean="0"/>
              <a:t> </a:t>
            </a:r>
            <a:r>
              <a:rPr lang="en-US" dirty="0" err="1" smtClean="0"/>
              <a:t>akrilamida</a:t>
            </a:r>
            <a:r>
              <a:rPr lang="en-US" dirty="0" smtClean="0"/>
              <a:t> → </a:t>
            </a:r>
            <a:r>
              <a:rPr lang="en-US" sz="2800" i="1" dirty="0" smtClean="0"/>
              <a:t>cross-linking</a:t>
            </a:r>
            <a:r>
              <a:rPr lang="en-US" sz="2800" dirty="0" smtClean="0"/>
              <a:t> agent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Amonium</a:t>
            </a:r>
            <a:r>
              <a:rPr lang="en-US" dirty="0" smtClean="0"/>
              <a:t> </a:t>
            </a:r>
            <a:r>
              <a:rPr lang="en-US" dirty="0" err="1" smtClean="0"/>
              <a:t>persulfat</a:t>
            </a:r>
            <a:r>
              <a:rPr lang="en-US" dirty="0" smtClean="0"/>
              <a:t> (APS) →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inisiator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mengaktifkan</a:t>
            </a:r>
            <a:r>
              <a:rPr lang="en-US" sz="2800" dirty="0" smtClean="0"/>
              <a:t> </a:t>
            </a:r>
            <a:r>
              <a:rPr lang="en-US" sz="2800" dirty="0" err="1" smtClean="0"/>
              <a:t>akrilamida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Temed</a:t>
            </a:r>
            <a:r>
              <a:rPr lang="en-US" dirty="0" smtClean="0"/>
              <a:t> →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katalisator</a:t>
            </a:r>
            <a:r>
              <a:rPr lang="en-US" sz="2800" dirty="0" smtClean="0"/>
              <a:t> </a:t>
            </a:r>
            <a:r>
              <a:rPr lang="en-US" sz="2800" dirty="0" err="1" smtClean="0"/>
              <a:t>reaksi</a:t>
            </a:r>
            <a:r>
              <a:rPr lang="en-US" sz="2800" dirty="0" smtClean="0"/>
              <a:t> </a:t>
            </a:r>
            <a:r>
              <a:rPr lang="en-US" sz="2800" dirty="0" err="1" smtClean="0"/>
              <a:t>polimerisasi</a:t>
            </a:r>
            <a:r>
              <a:rPr lang="en-US" sz="2800" dirty="0" smtClean="0"/>
              <a:t> </a:t>
            </a:r>
            <a:r>
              <a:rPr lang="en-US" sz="2800" dirty="0" err="1" smtClean="0"/>
              <a:t>akrilamid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gel </a:t>
            </a:r>
            <a:r>
              <a:rPr lang="en-US" sz="2800" dirty="0" err="1" smtClean="0"/>
              <a:t>poliakrilamid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4670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poliakrilamid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bereaksi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menghambat</a:t>
            </a:r>
            <a:r>
              <a:rPr lang="en-US" dirty="0" smtClean="0"/>
              <a:t> </a:t>
            </a:r>
            <a:r>
              <a:rPr lang="en-US" dirty="0" err="1" smtClean="0"/>
              <a:t>pergerakan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pemisahan</a:t>
            </a:r>
            <a:r>
              <a:rPr lang="en-US" dirty="0" smtClean="0"/>
              <a:t> protein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sempurna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pemisahan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809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Prinsip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Dasar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Analisa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dengan</a:t>
            </a:r>
            <a:r>
              <a:rPr lang="en-US" sz="3600" b="1" dirty="0" smtClean="0"/>
              <a:t> SDS-PAGE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Larutan</a:t>
            </a:r>
            <a:r>
              <a:rPr lang="en-US" dirty="0" smtClean="0"/>
              <a:t> protein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dianalisis</a:t>
            </a:r>
            <a:r>
              <a:rPr lang="en-US" dirty="0" smtClean="0"/>
              <a:t> </a:t>
            </a:r>
            <a:r>
              <a:rPr lang="en-US" dirty="0" err="1" smtClean="0"/>
              <a:t>dicampur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SDS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, </a:t>
            </a:r>
            <a:r>
              <a:rPr lang="en-US" dirty="0" err="1" smtClean="0"/>
              <a:t>molekul</a:t>
            </a:r>
            <a:r>
              <a:rPr lang="en-US" dirty="0" smtClean="0"/>
              <a:t> </a:t>
            </a:r>
            <a:r>
              <a:rPr lang="en-US" dirty="0" err="1" smtClean="0"/>
              <a:t>bermigrasi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gel </a:t>
            </a:r>
            <a:r>
              <a:rPr lang="en-US" dirty="0" err="1" smtClean="0"/>
              <a:t>poliakrilamid</a:t>
            </a:r>
            <a:r>
              <a:rPr lang="en-US" dirty="0" smtClean="0"/>
              <a:t>,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kutub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Molekul</a:t>
            </a:r>
            <a:r>
              <a:rPr lang="en-US" dirty="0" smtClean="0"/>
              <a:t> protein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melewati</a:t>
            </a:r>
            <a:r>
              <a:rPr lang="en-US" dirty="0" smtClean="0"/>
              <a:t> </a:t>
            </a:r>
            <a:r>
              <a:rPr lang="en-US" dirty="0" err="1" smtClean="0"/>
              <a:t>pori-pori</a:t>
            </a:r>
            <a:r>
              <a:rPr lang="en-US" dirty="0" smtClean="0"/>
              <a:t> gel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pergerakan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diameter </a:t>
            </a:r>
            <a:r>
              <a:rPr lang="en-US" dirty="0" err="1" smtClean="0"/>
              <a:t>molekul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Molekul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tertahan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Molekul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BMnya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72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313</Words>
  <Application>Microsoft Office PowerPoint</Application>
  <PresentationFormat>On-screen Show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Kemampuan Akhir yang Diharapkan</vt:lpstr>
      <vt:lpstr>SDS-PAGE</vt:lpstr>
      <vt:lpstr>Sodium Dodecyl Sulphate (SDS)</vt:lpstr>
      <vt:lpstr>PowerPoint Presentation</vt:lpstr>
      <vt:lpstr>Gel Poliakrilamid</vt:lpstr>
      <vt:lpstr>PowerPoint Presentation</vt:lpstr>
      <vt:lpstr>PowerPoint Presentation</vt:lpstr>
      <vt:lpstr>Prinsip Dasar Analisa dengan SDS-PAGE</vt:lpstr>
      <vt:lpstr>Alur Kerja SDS-PAGE</vt:lpstr>
      <vt:lpstr>PowerPoint Presentation</vt:lpstr>
      <vt:lpstr>Hasil dari SDS_PAGE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Henny Saraswati</dc:creator>
  <cp:lastModifiedBy>ismail - [2010]</cp:lastModifiedBy>
  <cp:revision>14</cp:revision>
  <dcterms:created xsi:type="dcterms:W3CDTF">2017-07-19T02:39:53Z</dcterms:created>
  <dcterms:modified xsi:type="dcterms:W3CDTF">2019-05-13T02:19:42Z</dcterms:modified>
</cp:coreProperties>
</file>