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5" r:id="rId12"/>
    <p:sldId id="276" r:id="rId13"/>
    <p:sldId id="275" r:id="rId14"/>
    <p:sldId id="277" r:id="rId15"/>
    <p:sldId id="278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39CE-A385-47B3-A355-78A6B63B6E4B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6D4D-DC4F-42BD-BF08-FCD6D6D039D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2" y="88248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39CE-A385-47B3-A355-78A6B63B6E4B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6D4D-DC4F-42BD-BF08-FCD6D6D039D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1" y="185738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9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39CE-A385-47B3-A355-78A6B63B6E4B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6D4D-DC4F-42BD-BF08-FCD6D6D03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1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39CE-A385-47B3-A355-78A6B63B6E4B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6D4D-DC4F-42BD-BF08-FCD6D6D039D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6" y="0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2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39CE-A385-47B3-A355-78A6B63B6E4B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6D4D-DC4F-42BD-BF08-FCD6D6D039D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6" y="0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1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39CE-A385-47B3-A355-78A6B63B6E4B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6D4D-DC4F-42BD-BF08-FCD6D6D039D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6" y="185738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39CE-A385-47B3-A355-78A6B63B6E4B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6D4D-DC4F-42BD-BF08-FCD6D6D039D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6" y="120745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39CE-A385-47B3-A355-78A6B63B6E4B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6D4D-DC4F-42BD-BF08-FCD6D6D039D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6" y="106499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1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39CE-A385-47B3-A355-78A6B63B6E4B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6D4D-DC4F-42BD-BF08-FCD6D6D039D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6" y="211003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0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39CE-A385-47B3-A355-78A6B63B6E4B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6D4D-DC4F-42BD-BF08-FCD6D6D039D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6" y="176307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2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B39CE-A385-47B3-A355-78A6B63B6E4B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6D4D-DC4F-42BD-BF08-FCD6D6D039D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6" y="176307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1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B39CE-A385-47B3-A355-78A6B63B6E4B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C6D4D-DC4F-42BD-BF08-FCD6D6D03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2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Kuliah</a:t>
            </a:r>
            <a:r>
              <a:rPr lang="en-US" dirty="0"/>
              <a:t> 11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Spektrofotometer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pH Meter</a:t>
            </a:r>
          </a:p>
        </p:txBody>
      </p:sp>
    </p:spTree>
    <p:extLst>
      <p:ext uri="{BB962C8B-B14F-4D97-AF65-F5344CB8AC3E}">
        <p14:creationId xmlns:p14="http://schemas.microsoft.com/office/powerpoint/2010/main" val="3284718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r>
              <a:rPr lang="en-US" dirty="0" err="1"/>
              <a:t>Spektrofotometer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1957608"/>
            <a:ext cx="76390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93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59108"/>
            <a:ext cx="10515600" cy="1325563"/>
          </a:xfrm>
        </p:spPr>
        <p:txBody>
          <a:bodyPr/>
          <a:lstStyle/>
          <a:p>
            <a:r>
              <a:rPr lang="en-US" dirty="0" err="1"/>
              <a:t>Spektrofotometer</a:t>
            </a:r>
            <a:r>
              <a:rPr lang="en-US" dirty="0"/>
              <a:t> (</a:t>
            </a:r>
            <a:r>
              <a:rPr lang="en-US" dirty="0" err="1"/>
              <a:t>peralatan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21" y="2173770"/>
            <a:ext cx="4450300" cy="333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86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626" y="253309"/>
            <a:ext cx="10515600" cy="1325563"/>
          </a:xfrm>
        </p:spPr>
        <p:txBody>
          <a:bodyPr/>
          <a:lstStyle/>
          <a:p>
            <a:r>
              <a:rPr lang="en-US" dirty="0" err="1"/>
              <a:t>Aplikasi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Ratio :           OD</a:t>
            </a:r>
            <a:r>
              <a:rPr lang="en-US" sz="2000" dirty="0"/>
              <a:t>260                                                         Purity nucleic acid            </a:t>
            </a:r>
          </a:p>
          <a:p>
            <a:pPr marL="0" indent="0">
              <a:buNone/>
            </a:pPr>
            <a:r>
              <a:rPr lang="en-US" sz="2000" dirty="0"/>
              <a:t>		   OD 280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1.8 : DNA</a:t>
            </a:r>
          </a:p>
          <a:p>
            <a:pPr marL="0" indent="0">
              <a:buNone/>
            </a:pPr>
            <a:r>
              <a:rPr lang="en-US" sz="2000" dirty="0"/>
              <a:t>2.0 : RNA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902226" y="231913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68348" y="2213113"/>
            <a:ext cx="1577009" cy="13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09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417" y="0"/>
            <a:ext cx="10515600" cy="1325563"/>
          </a:xfrm>
        </p:spPr>
        <p:txBody>
          <a:bodyPr/>
          <a:lstStyle/>
          <a:p>
            <a:r>
              <a:rPr lang="en-US" dirty="0" err="1"/>
              <a:t>Aplikasi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292" y="1786144"/>
            <a:ext cx="8524875" cy="474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321356"/>
            <a:ext cx="340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kontaminasi</a:t>
            </a:r>
            <a:r>
              <a:rPr lang="en-US" dirty="0"/>
              <a:t> protein</a:t>
            </a:r>
          </a:p>
        </p:txBody>
      </p:sp>
    </p:spTree>
    <p:extLst>
      <p:ext uri="{BB962C8B-B14F-4D97-AF65-F5344CB8AC3E}">
        <p14:creationId xmlns:p14="http://schemas.microsoft.com/office/powerpoint/2010/main" val="3636418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660" y="168758"/>
            <a:ext cx="10515600" cy="1325563"/>
          </a:xfrm>
        </p:spPr>
        <p:txBody>
          <a:bodyPr/>
          <a:lstStyle/>
          <a:p>
            <a:r>
              <a:rPr lang="en-US" dirty="0" err="1"/>
              <a:t>Aplikasi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157" y="1494321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Bradford</a:t>
            </a:r>
          </a:p>
          <a:p>
            <a:endParaRPr lang="en-US" dirty="0"/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konsentrasi</a:t>
            </a:r>
            <a:r>
              <a:rPr lang="en-US" dirty="0"/>
              <a:t> protein</a:t>
            </a:r>
          </a:p>
          <a:p>
            <a:endParaRPr lang="en-US" dirty="0"/>
          </a:p>
          <a:p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protein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konsentrasinya</a:t>
            </a:r>
            <a:r>
              <a:rPr lang="en-US" dirty="0"/>
              <a:t>.</a:t>
            </a:r>
          </a:p>
          <a:p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absorbansinya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protein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dicari</a:t>
            </a:r>
            <a:r>
              <a:rPr lang="en-US" dirty="0"/>
              <a:t> </a:t>
            </a:r>
            <a:r>
              <a:rPr lang="en-US" dirty="0" err="1"/>
              <a:t>konsentrasinya</a:t>
            </a:r>
            <a:r>
              <a:rPr lang="en-US" dirty="0"/>
              <a:t>.</a:t>
            </a:r>
          </a:p>
          <a:p>
            <a:r>
              <a:rPr lang="en-US" dirty="0" err="1"/>
              <a:t>Absorbansi</a:t>
            </a:r>
            <a:r>
              <a:rPr lang="en-US" dirty="0"/>
              <a:t> protein standard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595 nm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absorbansinya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protein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dicari</a:t>
            </a:r>
            <a:r>
              <a:rPr lang="en-US" dirty="0"/>
              <a:t> </a:t>
            </a:r>
            <a:r>
              <a:rPr lang="en-US" dirty="0" err="1"/>
              <a:t>konsentrasinya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89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3991" y="245856"/>
            <a:ext cx="10515600" cy="1325563"/>
          </a:xfrm>
        </p:spPr>
        <p:txBody>
          <a:bodyPr/>
          <a:lstStyle/>
          <a:p>
            <a:r>
              <a:rPr lang="en-US" dirty="0" err="1"/>
              <a:t>Aplikasi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41" y="1861308"/>
            <a:ext cx="5807371" cy="349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13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644" y="192847"/>
            <a:ext cx="10515600" cy="1325563"/>
          </a:xfrm>
        </p:spPr>
        <p:txBody>
          <a:bodyPr/>
          <a:lstStyle/>
          <a:p>
            <a:r>
              <a:rPr lang="en-US" dirty="0" err="1"/>
              <a:t>Ph</a:t>
            </a:r>
            <a:r>
              <a:rPr lang="en-US" dirty="0"/>
              <a:t> Meter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586" y="1826108"/>
            <a:ext cx="4805875" cy="393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33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905" y="153090"/>
            <a:ext cx="10515600" cy="1325563"/>
          </a:xfrm>
        </p:spPr>
        <p:txBody>
          <a:bodyPr/>
          <a:lstStyle/>
          <a:p>
            <a:r>
              <a:rPr lang="en-US" dirty="0"/>
              <a:t>pH Meter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23" y="1690688"/>
            <a:ext cx="4137953" cy="411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67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1383" y="179595"/>
            <a:ext cx="10515600" cy="1325563"/>
          </a:xfrm>
        </p:spPr>
        <p:txBody>
          <a:bodyPr/>
          <a:lstStyle/>
          <a:p>
            <a:r>
              <a:rPr lang="en-US" dirty="0"/>
              <a:t>pH Meter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462" y="2188625"/>
            <a:ext cx="3662668" cy="3662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25" y="2094256"/>
            <a:ext cx="4464368" cy="33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71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121" y="0"/>
            <a:ext cx="10515600" cy="1325563"/>
          </a:xfrm>
        </p:spPr>
        <p:txBody>
          <a:bodyPr/>
          <a:lstStyle/>
          <a:p>
            <a:r>
              <a:rPr lang="en-US" dirty="0"/>
              <a:t>pH Meter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5" y="1027906"/>
            <a:ext cx="4682271" cy="468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92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608" y="278545"/>
            <a:ext cx="10515600" cy="1325563"/>
          </a:xfrm>
        </p:spPr>
        <p:txBody>
          <a:bodyPr/>
          <a:lstStyle/>
          <a:p>
            <a:r>
              <a:rPr lang="en-US" dirty="0" err="1"/>
              <a:t>Spektrofotometer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222" y="2972007"/>
            <a:ext cx="8370502" cy="3313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3913" y="1690688"/>
            <a:ext cx="10074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Spektrum</a:t>
            </a:r>
            <a:r>
              <a:rPr lang="en-US" dirty="0"/>
              <a:t> : </a:t>
            </a:r>
            <a:r>
              <a:rPr lang="en-US" dirty="0" err="1"/>
              <a:t>rentetan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kontinu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diuraikan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komponennya</a:t>
            </a:r>
            <a:endParaRPr lang="en-US" dirty="0"/>
          </a:p>
          <a:p>
            <a:r>
              <a:rPr lang="en-US" dirty="0" err="1"/>
              <a:t>Foto</a:t>
            </a:r>
            <a:r>
              <a:rPr lang="en-US" dirty="0"/>
              <a:t> 	: </a:t>
            </a:r>
            <a:r>
              <a:rPr lang="en-US" dirty="0" err="1"/>
              <a:t>partikel</a:t>
            </a:r>
            <a:r>
              <a:rPr lang="en-US" dirty="0"/>
              <a:t> </a:t>
            </a:r>
            <a:r>
              <a:rPr lang="en-US" dirty="0" err="1"/>
              <a:t>elmenter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fenomena</a:t>
            </a:r>
            <a:r>
              <a:rPr lang="en-US" dirty="0"/>
              <a:t> </a:t>
            </a:r>
            <a:r>
              <a:rPr lang="en-US" dirty="0" err="1"/>
              <a:t>elektromagnetik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foton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pembawa</a:t>
            </a:r>
            <a:r>
              <a:rPr lang="en-US" dirty="0"/>
              <a:t> </a:t>
            </a:r>
            <a:r>
              <a:rPr lang="en-US" dirty="0" err="1"/>
              <a:t>radiasi</a:t>
            </a:r>
            <a:r>
              <a:rPr lang="en-US" dirty="0"/>
              <a:t> </a:t>
            </a:r>
            <a:r>
              <a:rPr lang="en-US" dirty="0" err="1"/>
              <a:t>elektromagnetik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, </a:t>
            </a:r>
            <a:r>
              <a:rPr lang="en-US" dirty="0" err="1"/>
              <a:t>gelombang</a:t>
            </a:r>
            <a:r>
              <a:rPr lang="en-US" dirty="0"/>
              <a:t> radio,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Sinar</a:t>
            </a:r>
            <a:r>
              <a:rPr lang="en-US" dirty="0"/>
              <a:t>-X. </a:t>
            </a:r>
          </a:p>
          <a:p>
            <a:r>
              <a:rPr lang="en-US" dirty="0"/>
              <a:t>Meter : </a:t>
            </a:r>
            <a:r>
              <a:rPr lang="en-US" dirty="0" err="1"/>
              <a:t>Pengukuran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92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724"/>
            <a:ext cx="10515600" cy="1325563"/>
          </a:xfrm>
        </p:spPr>
        <p:txBody>
          <a:bodyPr/>
          <a:lstStyle/>
          <a:p>
            <a:r>
              <a:rPr lang="en-US" dirty="0"/>
              <a:t>Portable pH meter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271" y="1811288"/>
            <a:ext cx="3781425" cy="1209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00" y="3686964"/>
            <a:ext cx="3239759" cy="2417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08" y="3686963"/>
            <a:ext cx="4302323" cy="24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03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609" y="100081"/>
            <a:ext cx="10515600" cy="1325563"/>
          </a:xfrm>
        </p:spPr>
        <p:txBody>
          <a:bodyPr/>
          <a:lstStyle/>
          <a:p>
            <a:r>
              <a:rPr lang="en-US" dirty="0"/>
              <a:t>pH Meter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1237" y="1895060"/>
            <a:ext cx="8667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presisi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, pH meter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dikalibrasi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sesudah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Kalibrasi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setidaknya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standard buffer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rentang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pH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buffer pH 4 </a:t>
            </a:r>
            <a:r>
              <a:rPr lang="en-US" dirty="0" err="1"/>
              <a:t>dan</a:t>
            </a:r>
            <a:r>
              <a:rPr lang="en-US" dirty="0"/>
              <a:t> pH 10 </a:t>
            </a:r>
            <a:r>
              <a:rPr lang="en-US" dirty="0" err="1"/>
              <a:t>diperbolehkan</a:t>
            </a:r>
            <a:r>
              <a:rPr lang="en-US" dirty="0"/>
              <a:t>. pH meter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pengontrol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(</a:t>
            </a:r>
            <a:r>
              <a:rPr lang="en-US" dirty="0" err="1"/>
              <a:t>kalibrasi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pembacaan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agar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standard buffer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pengontrol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(slope)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menyetel</a:t>
            </a:r>
            <a:r>
              <a:rPr lang="en-US" dirty="0"/>
              <a:t> </a:t>
            </a:r>
            <a:r>
              <a:rPr lang="en-US" dirty="0" err="1"/>
              <a:t>pembacaan</a:t>
            </a:r>
            <a:r>
              <a:rPr lang="en-US" dirty="0"/>
              <a:t> meter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buffer </a:t>
            </a:r>
            <a:r>
              <a:rPr lang="en-US" dirty="0" err="1"/>
              <a:t>kedua</a:t>
            </a:r>
            <a:r>
              <a:rPr lang="en-US" dirty="0"/>
              <a:t>. </a:t>
            </a:r>
            <a:r>
              <a:rPr lang="en-US" dirty="0" err="1"/>
              <a:t>Pengontrol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men-set </a:t>
            </a:r>
            <a:r>
              <a:rPr lang="en-US" dirty="0" err="1"/>
              <a:t>temperatur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  <a:p>
            <a:br>
              <a:rPr lang="en-US" dirty="0"/>
            </a:b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pH meter </a:t>
            </a:r>
            <a:r>
              <a:rPr lang="en-US" dirty="0" err="1"/>
              <a:t>ini</a:t>
            </a:r>
            <a:r>
              <a:rPr lang="en-US" dirty="0"/>
              <a:t>, Tingkat </a:t>
            </a:r>
            <a:r>
              <a:rPr lang="en-US" dirty="0" err="1"/>
              <a:t>keasaman</a:t>
            </a:r>
            <a:r>
              <a:rPr lang="en-US" dirty="0"/>
              <a:t>/</a:t>
            </a:r>
            <a:r>
              <a:rPr lang="en-US" dirty="0" err="1"/>
              <a:t>kebasaan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,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keberadaan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ion </a:t>
            </a:r>
            <a:r>
              <a:rPr lang="en-US" dirty="0" err="1"/>
              <a:t>hidrogen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ion </a:t>
            </a:r>
            <a:r>
              <a:rPr lang="en-US" dirty="0" err="1"/>
              <a:t>hodroksida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larutan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0187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113" y="126586"/>
            <a:ext cx="10515600" cy="1325563"/>
          </a:xfrm>
        </p:spPr>
        <p:txBody>
          <a:bodyPr/>
          <a:lstStyle/>
          <a:p>
            <a:r>
              <a:rPr lang="en-US" dirty="0"/>
              <a:t>pH 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 = - Log [H+]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/>
              <a:t>larutan</a:t>
            </a:r>
            <a:r>
              <a:rPr lang="en-US" dirty="0"/>
              <a:t> H+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larutan</a:t>
            </a:r>
            <a:r>
              <a:rPr lang="en-US" dirty="0"/>
              <a:t> yang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keasaman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pH = pOH = 7 : </a:t>
            </a:r>
            <a:r>
              <a:rPr lang="en-US" dirty="0" err="1"/>
              <a:t>larutan</a:t>
            </a:r>
            <a:r>
              <a:rPr lang="en-US" dirty="0"/>
              <a:t> </a:t>
            </a:r>
            <a:r>
              <a:rPr lang="en-US" dirty="0" err="1"/>
              <a:t>netral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pH &lt; 7 : </a:t>
            </a:r>
            <a:r>
              <a:rPr lang="en-US" dirty="0" err="1"/>
              <a:t>asam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pH&gt; 7 : </a:t>
            </a:r>
            <a:r>
              <a:rPr lang="en-US" dirty="0" err="1"/>
              <a:t>basa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6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338"/>
            <a:ext cx="10515600" cy="1325563"/>
          </a:xfrm>
        </p:spPr>
        <p:txBody>
          <a:bodyPr/>
          <a:lstStyle/>
          <a:p>
            <a:r>
              <a:rPr lang="en-US" dirty="0"/>
              <a:t>pH 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Kalibrasi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Menggunakan</a:t>
            </a:r>
            <a:r>
              <a:rPr lang="en-US" dirty="0"/>
              <a:t> buffer pH 4</a:t>
            </a:r>
          </a:p>
          <a:p>
            <a:r>
              <a:rPr lang="en-US" dirty="0" err="1"/>
              <a:t>Menggunakan</a:t>
            </a:r>
            <a:r>
              <a:rPr lang="en-US" dirty="0"/>
              <a:t> buffer pH 7</a:t>
            </a:r>
          </a:p>
          <a:p>
            <a:r>
              <a:rPr lang="en-US" dirty="0" err="1"/>
              <a:t>Menggunakan</a:t>
            </a:r>
            <a:r>
              <a:rPr lang="en-US" dirty="0"/>
              <a:t> buffer pH 10</a:t>
            </a:r>
          </a:p>
          <a:p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KCl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NaCl</a:t>
            </a:r>
            <a:r>
              <a:rPr lang="en-US" dirty="0"/>
              <a:t> </a:t>
            </a:r>
            <a:r>
              <a:rPr lang="en-US" dirty="0" err="1"/>
              <a:t>jenuh</a:t>
            </a:r>
            <a:endParaRPr lang="en-US" dirty="0"/>
          </a:p>
          <a:p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larutan</a:t>
            </a:r>
            <a:r>
              <a:rPr lang="en-US" dirty="0"/>
              <a:t> </a:t>
            </a:r>
            <a:r>
              <a:rPr lang="en-US" dirty="0" err="1"/>
              <a:t>HCl</a:t>
            </a:r>
            <a:r>
              <a:rPr lang="en-US" dirty="0"/>
              <a:t> 1 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NaOH</a:t>
            </a:r>
            <a:r>
              <a:rPr lang="en-US" dirty="0"/>
              <a:t> 1 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564" y="557005"/>
            <a:ext cx="4379962" cy="32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8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113" y="306526"/>
            <a:ext cx="10515600" cy="1325563"/>
          </a:xfrm>
        </p:spPr>
        <p:txBody>
          <a:bodyPr/>
          <a:lstStyle/>
          <a:p>
            <a:r>
              <a:rPr lang="en-US" dirty="0" err="1"/>
              <a:t>Spektrofotometer</a:t>
            </a:r>
            <a:r>
              <a:rPr lang="en-US" dirty="0"/>
              <a:t> UV Vis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20" y="1690688"/>
            <a:ext cx="5802923" cy="352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2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322" y="297827"/>
            <a:ext cx="10515600" cy="1325563"/>
          </a:xfrm>
        </p:spPr>
        <p:txBody>
          <a:bodyPr/>
          <a:lstStyle/>
          <a:p>
            <a:r>
              <a:rPr lang="en-US" dirty="0" err="1"/>
              <a:t>Komponen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987" y="2328862"/>
            <a:ext cx="6296025" cy="2200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1322" y="5234609"/>
            <a:ext cx="514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absorbance </a:t>
            </a:r>
            <a:r>
              <a:rPr lang="en-US" dirty="0" err="1"/>
              <a:t>dan</a:t>
            </a:r>
            <a:r>
              <a:rPr lang="en-US" dirty="0"/>
              <a:t> Concentration</a:t>
            </a:r>
          </a:p>
        </p:txBody>
      </p:sp>
    </p:spTree>
    <p:extLst>
      <p:ext uri="{BB962C8B-B14F-4D97-AF65-F5344CB8AC3E}">
        <p14:creationId xmlns:p14="http://schemas.microsoft.com/office/powerpoint/2010/main" val="256029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92847"/>
            <a:ext cx="10515600" cy="1325563"/>
          </a:xfrm>
        </p:spPr>
        <p:txBody>
          <a:bodyPr/>
          <a:lstStyle/>
          <a:p>
            <a:r>
              <a:rPr lang="en-US" dirty="0" err="1"/>
              <a:t>Spektrofotometer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925" y="2457450"/>
            <a:ext cx="57721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04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61" y="165720"/>
            <a:ext cx="10515600" cy="1325563"/>
          </a:xfrm>
        </p:spPr>
        <p:txBody>
          <a:bodyPr/>
          <a:lstStyle/>
          <a:p>
            <a:r>
              <a:rPr lang="en-US" dirty="0" err="1"/>
              <a:t>Spektrofotometer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279" y="1491283"/>
            <a:ext cx="8794640" cy="456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6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872" y="192847"/>
            <a:ext cx="10515600" cy="1325563"/>
          </a:xfrm>
        </p:spPr>
        <p:txBody>
          <a:bodyPr/>
          <a:lstStyle/>
          <a:p>
            <a:r>
              <a:rPr lang="en-US" dirty="0" err="1"/>
              <a:t>Spektrofotometer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10" y="2569678"/>
            <a:ext cx="9242643" cy="27368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498523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Galvanometer </a:t>
            </a:r>
            <a:r>
              <a:rPr lang="en-US" b="1" dirty="0" err="1"/>
              <a:t>adalah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kehadiran</a:t>
            </a:r>
            <a:r>
              <a:rPr lang="en-US" dirty="0"/>
              <a:t>, </a:t>
            </a:r>
            <a:r>
              <a:rPr lang="en-US" dirty="0" err="1"/>
              <a:t>arah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konduktor</a:t>
            </a:r>
            <a:r>
              <a:rPr lang="en-US" dirty="0"/>
              <a:t>. </a:t>
            </a:r>
            <a:r>
              <a:rPr lang="en-US" b="1" dirty="0"/>
              <a:t>Galvanometer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Hans C. </a:t>
            </a:r>
            <a:r>
              <a:rPr lang="en-US" dirty="0" err="1"/>
              <a:t>Oersted</a:t>
            </a:r>
            <a:r>
              <a:rPr lang="en-US" dirty="0"/>
              <a:t>.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b="1" dirty="0"/>
              <a:t>Galvanometer </a:t>
            </a:r>
            <a:r>
              <a:rPr lang="en-US" b="1" dirty="0" err="1"/>
              <a:t>adalah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yang </a:t>
            </a:r>
            <a:r>
              <a:rPr lang="en-US" dirty="0" err="1"/>
              <a:t>kecil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6645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130" y="257693"/>
            <a:ext cx="10515600" cy="1325563"/>
          </a:xfrm>
        </p:spPr>
        <p:txBody>
          <a:bodyPr/>
          <a:lstStyle/>
          <a:p>
            <a:r>
              <a:rPr lang="en-US" dirty="0" err="1"/>
              <a:t>Spektrofotometer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90" y="1855718"/>
            <a:ext cx="4576910" cy="3428265"/>
          </a:xfrm>
          <a:prstGeom prst="rect">
            <a:avLst/>
          </a:prstGeom>
        </p:spPr>
      </p:pic>
      <p:sp>
        <p:nvSpPr>
          <p:cNvPr id="5" name="AutoShape 2" descr="Image result for cuvette spectrophotome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847" y="2494393"/>
            <a:ext cx="5084091" cy="21306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76730" y="489747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/>
              <a:t>Spektrofotometri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yang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serapan</a:t>
            </a:r>
            <a:r>
              <a:rPr lang="en-US" dirty="0"/>
              <a:t> </a:t>
            </a:r>
            <a:r>
              <a:rPr lang="en-US" dirty="0" err="1"/>
              <a:t>sinar</a:t>
            </a:r>
            <a:r>
              <a:rPr lang="en-US" dirty="0"/>
              <a:t> </a:t>
            </a:r>
            <a:r>
              <a:rPr lang="en-US" dirty="0" err="1"/>
              <a:t>monokromatis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lajur</a:t>
            </a:r>
            <a:r>
              <a:rPr lang="en-US" dirty="0"/>
              <a:t> </a:t>
            </a:r>
            <a:r>
              <a:rPr lang="en-US" dirty="0" err="1"/>
              <a:t>larutan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yang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monokromator</a:t>
            </a:r>
            <a:r>
              <a:rPr lang="en-US" dirty="0"/>
              <a:t> </a:t>
            </a:r>
            <a:r>
              <a:rPr lang="en-US" dirty="0" err="1"/>
              <a:t>prisma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kisi</a:t>
            </a:r>
            <a:r>
              <a:rPr lang="en-US" dirty="0"/>
              <a:t> </a:t>
            </a:r>
            <a:r>
              <a:rPr lang="en-US" dirty="0" err="1"/>
              <a:t>difraksi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detector vacuum phototube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tabung</a:t>
            </a:r>
            <a:r>
              <a:rPr lang="en-US" dirty="0"/>
              <a:t> </a:t>
            </a:r>
            <a:r>
              <a:rPr lang="en-US" dirty="0" err="1"/>
              <a:t>foton</a:t>
            </a:r>
            <a:r>
              <a:rPr lang="en-US" dirty="0"/>
              <a:t> </a:t>
            </a:r>
            <a:r>
              <a:rPr lang="en-US" dirty="0" err="1"/>
              <a:t>hampa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4952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61" y="232604"/>
            <a:ext cx="10515600" cy="1325563"/>
          </a:xfrm>
        </p:spPr>
        <p:txBody>
          <a:bodyPr/>
          <a:lstStyle/>
          <a:p>
            <a:r>
              <a:rPr lang="en-US" dirty="0" err="1"/>
              <a:t>Spektrofotometer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42051" y="2690336"/>
            <a:ext cx="8918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Spektrofotometer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absorbansi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melewatkan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kaca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kuarsa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kuvet</a:t>
            </a:r>
            <a:r>
              <a:rPr lang="en-US" dirty="0"/>
              <a:t>.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diserap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sisanya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dilewatkan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5787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308</Words>
  <Application>Microsoft Office PowerPoint</Application>
  <PresentationFormat>Widescreen</PresentationFormat>
  <Paragraphs>64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Kuliah 11</vt:lpstr>
      <vt:lpstr>Spektrofotometer</vt:lpstr>
      <vt:lpstr>Spektrofotometer UV Vis</vt:lpstr>
      <vt:lpstr>Komponen</vt:lpstr>
      <vt:lpstr>Spektrofotometer</vt:lpstr>
      <vt:lpstr>Spektrofotometer</vt:lpstr>
      <vt:lpstr>Spektrofotometer</vt:lpstr>
      <vt:lpstr>Spektrofotometer</vt:lpstr>
      <vt:lpstr>Spektrofotometer</vt:lpstr>
      <vt:lpstr>Spektrofotometer</vt:lpstr>
      <vt:lpstr>Spektrofotometer (peralatan)</vt:lpstr>
      <vt:lpstr>Aplikasi</vt:lpstr>
      <vt:lpstr>Aplikasi </vt:lpstr>
      <vt:lpstr>Aplikasi</vt:lpstr>
      <vt:lpstr>Aplikasi</vt:lpstr>
      <vt:lpstr>Ph Meter</vt:lpstr>
      <vt:lpstr>pH Meter</vt:lpstr>
      <vt:lpstr>pH Meter</vt:lpstr>
      <vt:lpstr>pH Meter</vt:lpstr>
      <vt:lpstr>Portable pH meter</vt:lpstr>
      <vt:lpstr>pH Meter</vt:lpstr>
      <vt:lpstr>pH meter</vt:lpstr>
      <vt:lpstr>pH Meter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Kuliah 11</dc:title>
  <dc:creator>Aroem Naroeni</dc:creator>
  <cp:lastModifiedBy>Aroem Naroeni</cp:lastModifiedBy>
  <cp:revision>17</cp:revision>
  <dcterms:created xsi:type="dcterms:W3CDTF">2017-05-30T04:19:10Z</dcterms:created>
  <dcterms:modified xsi:type="dcterms:W3CDTF">2017-07-09T10:13:08Z</dcterms:modified>
</cp:coreProperties>
</file>