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69" r:id="rId17"/>
    <p:sldId id="270" r:id="rId18"/>
    <p:sldId id="271" r:id="rId19"/>
    <p:sldId id="272" r:id="rId20"/>
    <p:sldId id="273" r:id="rId21"/>
    <p:sldId id="275" r:id="rId22"/>
    <p:sldId id="274" r:id="rId23"/>
    <p:sldId id="281" r:id="rId24"/>
    <p:sldId id="283" r:id="rId25"/>
    <p:sldId id="276" r:id="rId26"/>
    <p:sldId id="282" r:id="rId27"/>
    <p:sldId id="284" r:id="rId28"/>
    <p:sldId id="285" r:id="rId29"/>
    <p:sldId id="277" r:id="rId30"/>
    <p:sldId id="278" r:id="rId31"/>
    <p:sldId id="287" r:id="rId32"/>
    <p:sldId id="288" r:id="rId33"/>
    <p:sldId id="289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8824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7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8573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66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7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5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6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64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20745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9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9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6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E1D9-7A2D-438F-9AE0-8B23E59E4165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F39C-9110-4B63-94A5-9B758D430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Protein </a:t>
            </a:r>
            <a:r>
              <a:rPr lang="en-US" dirty="0" err="1"/>
              <a:t>Rekombinan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82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35" y="-231223"/>
            <a:ext cx="10515600" cy="1325563"/>
          </a:xfrm>
        </p:spPr>
        <p:txBody>
          <a:bodyPr/>
          <a:lstStyle/>
          <a:p>
            <a:r>
              <a:rPr lang="en-US" dirty="0"/>
              <a:t>Electrophoresis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36" y="648333"/>
            <a:ext cx="5653025" cy="56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71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139" y="-112173"/>
            <a:ext cx="10515600" cy="1325563"/>
          </a:xfrm>
        </p:spPr>
        <p:txBody>
          <a:bodyPr/>
          <a:lstStyle/>
          <a:p>
            <a:r>
              <a:rPr lang="en-US" dirty="0"/>
              <a:t>Electrophoresis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57" y="1213390"/>
            <a:ext cx="7296443" cy="54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82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13" y="160337"/>
            <a:ext cx="10515600" cy="1325563"/>
          </a:xfrm>
        </p:spPr>
        <p:txBody>
          <a:bodyPr/>
          <a:lstStyle/>
          <a:p>
            <a:r>
              <a:rPr lang="en-US" dirty="0"/>
              <a:t>SDS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1485900"/>
            <a:ext cx="7277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7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7" y="291500"/>
            <a:ext cx="10515600" cy="1325563"/>
          </a:xfrm>
        </p:spPr>
        <p:txBody>
          <a:bodyPr/>
          <a:lstStyle/>
          <a:p>
            <a:r>
              <a:rPr lang="en-US" dirty="0"/>
              <a:t>SDS PAGE</a:t>
            </a:r>
            <a:br>
              <a:rPr lang="en-US" dirty="0"/>
            </a:br>
            <a:r>
              <a:rPr lang="en-US" dirty="0" err="1"/>
              <a:t>peralatan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901"/>
            <a:ext cx="5732219" cy="36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19" y="2243577"/>
            <a:ext cx="4824700" cy="318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38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65194"/>
            <a:ext cx="10515600" cy="1325563"/>
          </a:xfrm>
        </p:spPr>
        <p:txBody>
          <a:bodyPr/>
          <a:lstStyle/>
          <a:p>
            <a:r>
              <a:rPr lang="en-US" dirty="0"/>
              <a:t>2D gel electrophoresis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2209" y="1690688"/>
            <a:ext cx="9793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protein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protein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endParaRPr lang="en-US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molekul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17" y="2090550"/>
            <a:ext cx="6893508" cy="40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5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2360"/>
            <a:ext cx="10515600" cy="1325563"/>
          </a:xfrm>
        </p:spPr>
        <p:txBody>
          <a:bodyPr/>
          <a:lstStyle/>
          <a:p>
            <a:r>
              <a:rPr lang="en-US" dirty="0"/>
              <a:t>2D gel electrophoresis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418019"/>
            <a:ext cx="9899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pemisahan</a:t>
            </a:r>
            <a:r>
              <a:rPr lang="en-US" dirty="0"/>
              <a:t> protein (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gel),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digesti</a:t>
            </a:r>
            <a:r>
              <a:rPr lang="en-US" dirty="0"/>
              <a:t> protein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spektofotometer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(MALDI-TOF).</a:t>
            </a:r>
          </a:p>
        </p:txBody>
      </p:sp>
    </p:spTree>
    <p:extLst>
      <p:ext uri="{BB962C8B-B14F-4D97-AF65-F5344CB8AC3E}">
        <p14:creationId xmlns:p14="http://schemas.microsoft.com/office/powerpoint/2010/main" val="98986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39838"/>
            <a:ext cx="10515600" cy="1325563"/>
          </a:xfrm>
        </p:spPr>
        <p:txBody>
          <a:bodyPr/>
          <a:lstStyle/>
          <a:p>
            <a:r>
              <a:rPr lang="en-US" dirty="0" err="1"/>
              <a:t>Nanodrop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RNA, DNA </a:t>
            </a:r>
            <a:r>
              <a:rPr lang="en-US" dirty="0" err="1"/>
              <a:t>dan</a:t>
            </a:r>
            <a:r>
              <a:rPr lang="en-US" dirty="0"/>
              <a:t> Protein </a:t>
            </a:r>
            <a:r>
              <a:rPr lang="en-US" dirty="0" err="1"/>
              <a:t>berbasis</a:t>
            </a:r>
            <a:r>
              <a:rPr lang="en-US" dirty="0"/>
              <a:t> UV-Vis </a:t>
            </a:r>
            <a:r>
              <a:rPr lang="en-US" dirty="0" err="1"/>
              <a:t>Spektrofotometer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(1-2 </a:t>
            </a:r>
            <a:r>
              <a:rPr lang="en-US" dirty="0" err="1"/>
              <a:t>ul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91" y="3464902"/>
            <a:ext cx="3502818" cy="3176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83" y="3464902"/>
            <a:ext cx="4773104" cy="317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5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65" y="60671"/>
            <a:ext cx="10515600" cy="1325563"/>
          </a:xfrm>
        </p:spPr>
        <p:txBody>
          <a:bodyPr/>
          <a:lstStyle/>
          <a:p>
            <a:r>
              <a:rPr lang="en-US" dirty="0"/>
              <a:t>DNA Sequencer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5217" y="1690688"/>
            <a:ext cx="77790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basa</a:t>
            </a:r>
            <a:r>
              <a:rPr lang="en-US" dirty="0"/>
              <a:t> </a:t>
            </a:r>
            <a:r>
              <a:rPr lang="en-US" dirty="0" err="1"/>
              <a:t>nukleotida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b="1" dirty="0"/>
              <a:t>DNA</a:t>
            </a:r>
            <a:r>
              <a:rPr lang="en-US" dirty="0"/>
              <a:t>. </a:t>
            </a:r>
            <a:r>
              <a:rPr lang="en-US" dirty="0" err="1"/>
              <a:t>Urutan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sekuens</a:t>
            </a:r>
            <a:r>
              <a:rPr lang="en-US" dirty="0"/>
              <a:t> </a:t>
            </a:r>
            <a:r>
              <a:rPr lang="en-US" b="1" dirty="0"/>
              <a:t>DNA</a:t>
            </a:r>
            <a:r>
              <a:rPr lang="en-US" dirty="0"/>
              <a:t>,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paling </a:t>
            </a:r>
            <a:r>
              <a:rPr lang="en-US" dirty="0" err="1"/>
              <a:t>mendasar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gen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instruksi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203" y="2136726"/>
            <a:ext cx="2032000" cy="421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2696" y="3617843"/>
            <a:ext cx="2020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Metode</a:t>
            </a:r>
            <a:r>
              <a:rPr lang="en-US" dirty="0"/>
              <a:t> 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Sanger</a:t>
            </a:r>
          </a:p>
          <a:p>
            <a:pPr marL="342900" indent="-342900">
              <a:buAutoNum type="arabicPeriod"/>
            </a:pPr>
            <a:r>
              <a:rPr lang="en-US" dirty="0"/>
              <a:t>Dye Terminator</a:t>
            </a:r>
          </a:p>
          <a:p>
            <a:pPr marL="342900" indent="-342900">
              <a:buAutoNum type="arabicPeriod"/>
            </a:pPr>
            <a:r>
              <a:rPr lang="en-US" dirty="0"/>
              <a:t>Pyrosequencing</a:t>
            </a:r>
          </a:p>
          <a:p>
            <a:pPr marL="342900" indent="-342900">
              <a:buAutoNum type="arabicPeriod"/>
            </a:pPr>
            <a:r>
              <a:rPr lang="en-US" dirty="0" err="1"/>
              <a:t>Ilumina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6586"/>
            <a:ext cx="10515600" cy="1325563"/>
          </a:xfrm>
        </p:spPr>
        <p:txBody>
          <a:bodyPr/>
          <a:lstStyle/>
          <a:p>
            <a:r>
              <a:rPr lang="en-US" dirty="0"/>
              <a:t>DNA Sequencer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79" y="1556532"/>
            <a:ext cx="7162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861" y="338620"/>
            <a:ext cx="10515600" cy="1325563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21" y="2086686"/>
            <a:ext cx="6175514" cy="45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052" y="126586"/>
            <a:ext cx="10515600" cy="1325563"/>
          </a:xfrm>
        </p:spPr>
        <p:txBody>
          <a:bodyPr/>
          <a:lstStyle/>
          <a:p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1690688"/>
            <a:ext cx="10515600" cy="2441575"/>
          </a:xfrm>
        </p:spPr>
        <p:txBody>
          <a:bodyPr/>
          <a:lstStyle/>
          <a:p>
            <a:r>
              <a:rPr lang="en-US" dirty="0" err="1"/>
              <a:t>Electroporator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electroporation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electropermeabilization</a:t>
            </a:r>
            <a:endParaRPr lang="en-US" dirty="0"/>
          </a:p>
          <a:p>
            <a:r>
              <a:rPr lang="en-US" dirty="0"/>
              <a:t>Electroporation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mengunakan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permeabilitas</a:t>
            </a:r>
            <a:r>
              <a:rPr lang="en-US" dirty="0"/>
              <a:t> membrane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plasmid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66" y="3973236"/>
            <a:ext cx="3439173" cy="2670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28" y="3973236"/>
            <a:ext cx="3347002" cy="2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6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034" y="-178214"/>
            <a:ext cx="10515600" cy="1325563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773" y="765589"/>
            <a:ext cx="3854157" cy="54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0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0566" y="146669"/>
            <a:ext cx="10515600" cy="1325563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96" y="1564377"/>
            <a:ext cx="6689649" cy="420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070" y="126586"/>
            <a:ext cx="10515600" cy="1325563"/>
          </a:xfrm>
        </p:spPr>
        <p:txBody>
          <a:bodyPr/>
          <a:lstStyle/>
          <a:p>
            <a:r>
              <a:rPr lang="en-US" dirty="0"/>
              <a:t>Sequencing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44" y="1554811"/>
            <a:ext cx="7137009" cy="474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82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540" y="365125"/>
            <a:ext cx="10515600" cy="1325563"/>
          </a:xfrm>
        </p:spPr>
        <p:txBody>
          <a:bodyPr/>
          <a:lstStyle/>
          <a:p>
            <a:r>
              <a:rPr lang="en-US" dirty="0"/>
              <a:t>DNA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0" t="8117" r="49491" b="9194"/>
          <a:stretch/>
        </p:blipFill>
        <p:spPr>
          <a:xfrm>
            <a:off x="5075581" y="365125"/>
            <a:ext cx="5857461" cy="60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5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340" y="-111954"/>
            <a:ext cx="10515600" cy="1325563"/>
          </a:xfrm>
        </p:spPr>
        <p:txBody>
          <a:bodyPr/>
          <a:lstStyle/>
          <a:p>
            <a:r>
              <a:rPr lang="en-US" dirty="0"/>
              <a:t>Protein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94" t="8117" r="42056" b="22237"/>
          <a:stretch/>
        </p:blipFill>
        <p:spPr>
          <a:xfrm>
            <a:off x="4639503" y="1359038"/>
            <a:ext cx="6863384" cy="50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2686" y="192848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0" y="1370428"/>
            <a:ext cx="5715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3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808" y="-98701"/>
            <a:ext cx="10515600" cy="1325563"/>
          </a:xfrm>
        </p:spPr>
        <p:txBody>
          <a:bodyPr/>
          <a:lstStyle/>
          <a:p>
            <a:r>
              <a:rPr lang="en-US" dirty="0"/>
              <a:t>Protein Sequence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62" y="1027906"/>
            <a:ext cx="3486150" cy="484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184" y="864208"/>
            <a:ext cx="4398589" cy="56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1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31386"/>
            <a:ext cx="10515600" cy="1325563"/>
          </a:xfrm>
        </p:spPr>
        <p:txBody>
          <a:bodyPr/>
          <a:lstStyle/>
          <a:p>
            <a:r>
              <a:rPr lang="en-US" dirty="0"/>
              <a:t>Mass </a:t>
            </a:r>
            <a:r>
              <a:rPr lang="en-US" dirty="0" err="1"/>
              <a:t>Spectrofotometry</a:t>
            </a:r>
            <a:r>
              <a:rPr lang="en-US" dirty="0"/>
              <a:t> (</a:t>
            </a:r>
            <a:r>
              <a:rPr lang="en-US" dirty="0" err="1"/>
              <a:t>Spektrofometri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0419" y="2319130"/>
            <a:ext cx="9450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netral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bermuatan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dideteksi</a:t>
            </a:r>
            <a:r>
              <a:rPr lang="en-US" dirty="0"/>
              <a:t>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spektroskopi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MS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ion,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isolat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ion. </a:t>
            </a:r>
            <a:r>
              <a:rPr lang="en-US" dirty="0" err="1"/>
              <a:t>Berat</a:t>
            </a:r>
            <a:r>
              <a:rPr lang="en-US" dirty="0"/>
              <a:t> ion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[M+H]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[M+OH]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radikal</a:t>
            </a:r>
            <a:r>
              <a:rPr lang="en-US" dirty="0"/>
              <a:t> [M</a:t>
            </a:r>
            <a:r>
              <a:rPr lang="en-US" baseline="30000" dirty="0"/>
              <a:t>*</a:t>
            </a:r>
            <a:r>
              <a:rPr lang="en-US" dirty="0"/>
              <a:t>]</a:t>
            </a:r>
            <a:r>
              <a:rPr lang="en-US" baseline="30000" dirty="0"/>
              <a:t>+</a:t>
            </a:r>
            <a:r>
              <a:rPr lang="en-US" dirty="0"/>
              <a:t>.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sesungguhnya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yang </a:t>
            </a:r>
            <a:r>
              <a:rPr lang="en-US" dirty="0" err="1"/>
              <a:t>mendekati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Adakalanya</a:t>
            </a:r>
            <a:r>
              <a:rPr lang="en-US" dirty="0"/>
              <a:t> </a:t>
            </a:r>
            <a:r>
              <a:rPr lang="en-US" dirty="0" err="1"/>
              <a:t>ionisasi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air (</a:t>
            </a:r>
            <a:r>
              <a:rPr lang="en-US" dirty="0" err="1"/>
              <a:t>Saifudin</a:t>
            </a:r>
            <a:r>
              <a:rPr lang="en-US" dirty="0"/>
              <a:t>, 2014).</a:t>
            </a:r>
          </a:p>
        </p:txBody>
      </p:sp>
    </p:spTree>
    <p:extLst>
      <p:ext uri="{BB962C8B-B14F-4D97-AF65-F5344CB8AC3E}">
        <p14:creationId xmlns:p14="http://schemas.microsoft.com/office/powerpoint/2010/main" val="325284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322" y="0"/>
            <a:ext cx="10515600" cy="1325563"/>
          </a:xfrm>
        </p:spPr>
        <p:txBody>
          <a:bodyPr/>
          <a:lstStyle/>
          <a:p>
            <a:r>
              <a:rPr lang="en-US" dirty="0" err="1"/>
              <a:t>Spektrofotometri</a:t>
            </a:r>
            <a:r>
              <a:rPr lang="en-US" dirty="0"/>
              <a:t> Massa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522" y="1666629"/>
            <a:ext cx="5743169" cy="43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5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95" y="153090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590" y="1690688"/>
            <a:ext cx="10959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mass spectrometry, matrix-assisted laser desorption/ionization  (MALDI)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111" y="2913030"/>
            <a:ext cx="1023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Surface-enhanced laser desorption/ionization</a:t>
            </a:r>
            <a:r>
              <a:rPr lang="en-US" sz="2800" dirty="0"/>
              <a:t> (</a:t>
            </a:r>
            <a:r>
              <a:rPr lang="en-US" sz="2800" i="1" dirty="0"/>
              <a:t>SELDI</a:t>
            </a:r>
            <a:r>
              <a:rPr lang="en-US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3865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6524"/>
            <a:ext cx="10515600" cy="1325563"/>
          </a:xfrm>
        </p:spPr>
        <p:txBody>
          <a:bodyPr/>
          <a:lstStyle/>
          <a:p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3426" y="1690688"/>
            <a:ext cx="767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concentrator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konsentrasi</a:t>
            </a:r>
            <a:r>
              <a:rPr lang="en-US" dirty="0"/>
              <a:t> DNA yang </a:t>
            </a:r>
            <a:r>
              <a:rPr lang="en-US" dirty="0" err="1"/>
              <a:t>diperoleh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6" y="2431669"/>
            <a:ext cx="3313448" cy="3247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6224"/>
            <a:ext cx="3893820" cy="37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47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183" y="431386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sp>
        <p:nvSpPr>
          <p:cNvPr id="4" name="Rectangle 3"/>
          <p:cNvSpPr/>
          <p:nvPr/>
        </p:nvSpPr>
        <p:spPr>
          <a:xfrm>
            <a:off x="1101587" y="2861317"/>
            <a:ext cx="99888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/>
              <a:t>ionization technique that uses a laser energy absorbing matrix to create ions from large molecules with minimal fragmentation.</a:t>
            </a:r>
          </a:p>
        </p:txBody>
      </p:sp>
    </p:spTree>
    <p:extLst>
      <p:ext uri="{BB962C8B-B14F-4D97-AF65-F5344CB8AC3E}">
        <p14:creationId xmlns:p14="http://schemas.microsoft.com/office/powerpoint/2010/main" val="3658599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904" y="312116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08" y="1881809"/>
            <a:ext cx="8206155" cy="41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32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113" y="219351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310" y="1027906"/>
            <a:ext cx="5381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75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783" y="-323988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82" y="611666"/>
            <a:ext cx="7653788" cy="59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0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391" y="113445"/>
            <a:ext cx="10515600" cy="1325563"/>
          </a:xfrm>
        </p:spPr>
        <p:txBody>
          <a:bodyPr/>
          <a:lstStyle/>
          <a:p>
            <a:r>
              <a:rPr lang="en-US" dirty="0"/>
              <a:t>SELDI MALDI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73" y="1439008"/>
            <a:ext cx="8763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83" y="1690688"/>
            <a:ext cx="8083010" cy="37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484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070" y="34166"/>
            <a:ext cx="10515600" cy="1325563"/>
          </a:xfrm>
        </p:spPr>
        <p:txBody>
          <a:bodyPr/>
          <a:lstStyle/>
          <a:p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Genetika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110655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Electophoresis</a:t>
            </a:r>
            <a:endParaRPr lang="en-US" sz="2800" dirty="0"/>
          </a:p>
          <a:p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pemisahan</a:t>
            </a:r>
            <a:r>
              <a:rPr lang="en-US" sz="2800" dirty="0"/>
              <a:t> </a:t>
            </a:r>
            <a:r>
              <a:rPr lang="en-US" sz="2800" dirty="0" err="1"/>
              <a:t>komponen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molekul</a:t>
            </a:r>
            <a:r>
              <a:rPr lang="en-US" sz="2800" dirty="0"/>
              <a:t> </a:t>
            </a:r>
            <a:r>
              <a:rPr lang="en-US" sz="2800" dirty="0" err="1"/>
              <a:t>bermuatan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perbedaan</a:t>
            </a:r>
            <a:r>
              <a:rPr lang="en-US" sz="2800" dirty="0"/>
              <a:t>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migrasinya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/>
              <a:t>medan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.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memanfaatkan</a:t>
            </a:r>
            <a:r>
              <a:rPr lang="en-US" sz="2800" dirty="0"/>
              <a:t> </a:t>
            </a:r>
            <a:r>
              <a:rPr lang="en-US" sz="2800" dirty="0" err="1"/>
              <a:t>muatan</a:t>
            </a:r>
            <a:r>
              <a:rPr lang="en-US" sz="2800" dirty="0"/>
              <a:t> </a:t>
            </a:r>
            <a:r>
              <a:rPr lang="en-US" sz="2800" dirty="0" err="1"/>
              <a:t>listrik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makromolekul</a:t>
            </a:r>
            <a:r>
              <a:rPr lang="en-US" sz="2800" dirty="0"/>
              <a:t>, </a:t>
            </a:r>
            <a:r>
              <a:rPr lang="en-US" sz="2800" dirty="0" err="1"/>
              <a:t>misalnya</a:t>
            </a:r>
            <a:r>
              <a:rPr lang="en-US" sz="2800" dirty="0"/>
              <a:t> DNA yang </a:t>
            </a:r>
            <a:r>
              <a:rPr lang="en-US" sz="2800" dirty="0" err="1"/>
              <a:t>bermuatan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630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365" y="192847"/>
            <a:ext cx="10515600" cy="1325563"/>
          </a:xfrm>
        </p:spPr>
        <p:txBody>
          <a:bodyPr/>
          <a:lstStyle/>
          <a:p>
            <a:r>
              <a:rPr lang="en-US" dirty="0"/>
              <a:t>Electrophoresis</a:t>
            </a:r>
            <a:br>
              <a:rPr lang="en-US" dirty="0"/>
            </a:br>
            <a:r>
              <a:rPr lang="en-US" dirty="0"/>
              <a:t>DNA (Horizontal)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12686"/>
            <a:ext cx="7620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8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878" y="0"/>
            <a:ext cx="10515600" cy="1325563"/>
          </a:xfrm>
        </p:spPr>
        <p:txBody>
          <a:bodyPr/>
          <a:lstStyle/>
          <a:p>
            <a:r>
              <a:rPr lang="en-US" dirty="0"/>
              <a:t>electrophoresis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21" y="1864482"/>
            <a:ext cx="38100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4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10515600" cy="1325563"/>
          </a:xfrm>
        </p:spPr>
        <p:txBody>
          <a:bodyPr/>
          <a:lstStyle/>
          <a:p>
            <a:r>
              <a:rPr lang="en-US" dirty="0"/>
              <a:t>Electrophoresis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13" y="1836452"/>
            <a:ext cx="4183380" cy="418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42" y="1690688"/>
            <a:ext cx="4992858" cy="4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7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772" y="3518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Electrophoresis</a:t>
            </a:r>
            <a:br>
              <a:rPr lang="en-US" dirty="0"/>
            </a:br>
            <a:r>
              <a:rPr lang="en-US" dirty="0"/>
              <a:t>Protein (Vertical) /SDS PAGE</a:t>
            </a:r>
            <a:br>
              <a:rPr lang="en-US" dirty="0"/>
            </a:br>
            <a:r>
              <a:rPr lang="en-US" sz="2700" dirty="0"/>
              <a:t>Sodium dodecyl sulfate polyacrylamide gel electrophoresis (SDS-PAGE) is a method of separating molecules based on the difference of their molecular weight.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97" y="1808944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54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387</Words>
  <Application>Microsoft Office PowerPoint</Application>
  <PresentationFormat>Widescreen</PresentationFormat>
  <Paragraphs>61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Kuliah 12</vt:lpstr>
      <vt:lpstr>Rekayasa Genetika</vt:lpstr>
      <vt:lpstr>Rekayasa Genetika</vt:lpstr>
      <vt:lpstr>Rekayasa Genetika</vt:lpstr>
      <vt:lpstr>Rekayasa Genetika</vt:lpstr>
      <vt:lpstr>Electrophoresis DNA (Horizontal)</vt:lpstr>
      <vt:lpstr>electrophoresis</vt:lpstr>
      <vt:lpstr>Electrophoresis</vt:lpstr>
      <vt:lpstr>Electrophoresis Protein (Vertical) /SDS PAGE Sodium dodecyl sulfate polyacrylamide gel electrophoresis (SDS-PAGE) is a method of separating molecules based on the difference of their molecular weight.</vt:lpstr>
      <vt:lpstr>Electrophoresis</vt:lpstr>
      <vt:lpstr>Electrophoresis</vt:lpstr>
      <vt:lpstr>SDS PAGE</vt:lpstr>
      <vt:lpstr>SDS PAGE peralatan</vt:lpstr>
      <vt:lpstr>2D gel electrophoresis</vt:lpstr>
      <vt:lpstr>2D gel electrophoresis</vt:lpstr>
      <vt:lpstr>Nanodrop</vt:lpstr>
      <vt:lpstr>DNA Sequencer</vt:lpstr>
      <vt:lpstr>DNA Sequencer</vt:lpstr>
      <vt:lpstr>Sequencing</vt:lpstr>
      <vt:lpstr>Sequencing</vt:lpstr>
      <vt:lpstr>Sequencing</vt:lpstr>
      <vt:lpstr>Sequencing</vt:lpstr>
      <vt:lpstr>DNA Sequence</vt:lpstr>
      <vt:lpstr>Protein Sequence</vt:lpstr>
      <vt:lpstr>SELDI MALDI</vt:lpstr>
      <vt:lpstr>Protein Sequence</vt:lpstr>
      <vt:lpstr>Mass Spectrofotometry (Spektrofometri massa)</vt:lpstr>
      <vt:lpstr>Spektrofotometri Massa</vt:lpstr>
      <vt:lpstr>SELDI MALDI</vt:lpstr>
      <vt:lpstr>SELDI MALDI</vt:lpstr>
      <vt:lpstr>SELDI MALDI</vt:lpstr>
      <vt:lpstr>SELDI MALDI</vt:lpstr>
      <vt:lpstr>SELDI MALDI</vt:lpstr>
      <vt:lpstr>SELDI MALDI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12</dc:title>
  <dc:creator>Aroem Naroeni</dc:creator>
  <cp:lastModifiedBy>Aroem Naroeni</cp:lastModifiedBy>
  <cp:revision>23</cp:revision>
  <dcterms:created xsi:type="dcterms:W3CDTF">2017-06-03T11:03:11Z</dcterms:created>
  <dcterms:modified xsi:type="dcterms:W3CDTF">2017-07-09T10:20:42Z</dcterms:modified>
</cp:coreProperties>
</file>